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5" r:id="rId4"/>
    <p:sldMasterId id="2147483676"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543CA253-7FC8-48C6-8E86-8CB81AB75DE8}">
  <a:tblStyle styleId="{543CA253-7FC8-48C6-8E86-8CB81AB75DE8}" styleName="Table_0">
    <a:wholeTbl>
      <a:tcTxStyle b="off" i="off">
        <a:font>
          <a:latin typeface="Trebuchet MS"/>
          <a:ea typeface="Trebuchet MS"/>
          <a:cs typeface="Trebuchet MS"/>
        </a:font>
        <a:schemeClr val="dk1"/>
      </a:tcTxStyle>
      <a:tcStyle>
        <a:tcBdr>
          <a:left>
            <a:ln cap="flat" cmpd="sng" w="9525">
              <a:solidFill>
                <a:schemeClr val="accent1"/>
              </a:solidFill>
              <a:prstDash val="solid"/>
              <a:round/>
              <a:headEnd len="sm" w="sm" type="none"/>
              <a:tailEnd len="sm" w="sm" type="none"/>
            </a:ln>
          </a:left>
          <a:right>
            <a:ln cap="flat" cmpd="sng" w="9525">
              <a:solidFill>
                <a:schemeClr val="accent1"/>
              </a:solidFill>
              <a:prstDash val="solid"/>
              <a:round/>
              <a:headEnd len="sm" w="sm" type="none"/>
              <a:tailEnd len="sm" w="sm" type="none"/>
            </a:ln>
          </a:right>
          <a:top>
            <a:ln cap="flat" cmpd="sng" w="9525">
              <a:solidFill>
                <a:schemeClr val="accent1"/>
              </a:solidFill>
              <a:prstDash val="solid"/>
              <a:round/>
              <a:headEnd len="sm" w="sm" type="none"/>
              <a:tailEnd len="sm" w="sm" type="none"/>
            </a:ln>
          </a:top>
          <a:bottom>
            <a:ln cap="flat" cmpd="sng" w="9525">
              <a:solidFill>
                <a:schemeClr val="accent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a:tcStyle>
        <a:tcBdr>
          <a:top>
            <a:ln cap="flat" cmpd="sng" w="9525">
              <a:solidFill>
                <a:schemeClr val="accent1"/>
              </a:solidFill>
              <a:prstDash val="solid"/>
              <a:round/>
              <a:headEnd len="sm" w="sm" type="none"/>
              <a:tailEnd len="sm" w="sm" type="none"/>
            </a:ln>
          </a:top>
          <a:bottom>
            <a:ln cap="flat" cmpd="sng" w="9525">
              <a:solidFill>
                <a:schemeClr val="accent1"/>
              </a:solidFill>
              <a:prstDash val="solid"/>
              <a:round/>
              <a:headEnd len="sm" w="sm" type="none"/>
              <a:tailEnd len="sm" w="sm" type="none"/>
            </a:ln>
          </a:bottom>
        </a:tcBdr>
      </a:tcStyle>
    </a:band1H>
    <a:band2H>
      <a:tcTxStyle/>
    </a:band2H>
    <a:band1V>
      <a:tcTxStyle/>
      <a:tcStyle>
        <a:tcBdr>
          <a:left>
            <a:ln cap="flat" cmpd="sng" w="9525">
              <a:solidFill>
                <a:schemeClr val="accent1"/>
              </a:solidFill>
              <a:prstDash val="solid"/>
              <a:round/>
              <a:headEnd len="sm" w="sm" type="none"/>
              <a:tailEnd len="sm" w="sm" type="none"/>
            </a:ln>
          </a:left>
          <a:right>
            <a:ln cap="flat" cmpd="sng" w="9525">
              <a:solidFill>
                <a:schemeClr val="accent1"/>
              </a:solidFill>
              <a:prstDash val="solid"/>
              <a:round/>
              <a:headEnd len="sm" w="sm" type="none"/>
              <a:tailEnd len="sm" w="sm" type="none"/>
            </a:ln>
          </a:right>
        </a:tcBdr>
      </a:tcStyle>
    </a:band1V>
    <a:band2V>
      <a:tcTxStyle/>
      <a:tcStyle>
        <a:tcBdr>
          <a:left>
            <a:ln cap="flat" cmpd="sng" w="9525">
              <a:solidFill>
                <a:schemeClr val="accent1"/>
              </a:solidFill>
              <a:prstDash val="solid"/>
              <a:round/>
              <a:headEnd len="sm" w="sm" type="none"/>
              <a:tailEnd len="sm" w="sm" type="none"/>
            </a:ln>
          </a:left>
          <a:right>
            <a:ln cap="flat" cmpd="sng" w="9525">
              <a:solidFill>
                <a:schemeClr val="accent1"/>
              </a:solidFill>
              <a:prstDash val="solid"/>
              <a:round/>
              <a:headEnd len="sm" w="sm" type="none"/>
              <a:tailEnd len="sm" w="sm" type="none"/>
            </a:ln>
          </a:right>
        </a:tcBdr>
      </a:tcStyle>
    </a:band2V>
    <a:lastCol>
      <a:tcTxStyle b="on" i="off"/>
    </a:lastCol>
    <a:firstCol>
      <a:tcTxStyle b="on" i="off"/>
    </a:firstCol>
    <a:lastRow>
      <a:tcTxStyle b="on" i="off"/>
      <a:tcStyle>
        <a:tcBdr>
          <a:top>
            <a:ln cap="flat" cmpd="sng" w="50800">
              <a:solidFill>
                <a:schemeClr val="accent1"/>
              </a:solidFill>
              <a:prstDash val="solid"/>
              <a:round/>
              <a:headEnd len="sm" w="sm" type="none"/>
              <a:tailEnd len="sm" w="sm" type="none"/>
            </a:ln>
          </a:top>
        </a:tcBdr>
      </a:tcStyle>
    </a:lastRow>
    <a:seCell>
      <a:tcTxStyle/>
    </a:seCell>
    <a:swCell>
      <a:tcTxStyle/>
    </a:swCell>
    <a:firstRow>
      <a:tcTxStyle b="on" i="off">
        <a:font>
          <a:latin typeface="Trebuchet MS"/>
          <a:ea typeface="Trebuchet MS"/>
          <a:cs typeface="Trebuchet MS"/>
        </a:font>
        <a:schemeClr val="lt1"/>
      </a:tcTxStyle>
      <a:tcStyle>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28" name="Shape 1028"/>
        <p:cNvGrpSpPr/>
        <p:nvPr/>
      </p:nvGrpSpPr>
      <p:grpSpPr>
        <a:xfrm>
          <a:off x="0" y="0"/>
          <a:ext cx="0" cy="0"/>
          <a:chOff x="0" y="0"/>
          <a:chExt cx="0" cy="0"/>
        </a:xfrm>
      </p:grpSpPr>
      <p:sp>
        <p:nvSpPr>
          <p:cNvPr id="1029" name="Google Shape;1029;n"/>
          <p:cNvSpPr txBox="1"/>
          <p:nvPr>
            <p:ph idx="2" type="hdr"/>
          </p:nvPr>
        </p:nvSpPr>
        <p:spPr>
          <a:xfrm>
            <a:off x="0" y="0"/>
            <a:ext cx="2971800" cy="4587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030" name="Google Shape;1030;n"/>
          <p:cNvSpPr txBox="1"/>
          <p:nvPr>
            <p:ph idx="10" type="dt"/>
          </p:nvPr>
        </p:nvSpPr>
        <p:spPr>
          <a:xfrm>
            <a:off x="3884613" y="0"/>
            <a:ext cx="2971800" cy="4587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031" name="Google Shape;1031;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2" name="Google Shape;1032;n"/>
          <p:cNvSpPr txBox="1"/>
          <p:nvPr>
            <p:ph idx="1" type="body"/>
          </p:nvPr>
        </p:nvSpPr>
        <p:spPr>
          <a:xfrm>
            <a:off x="685800" y="4400550"/>
            <a:ext cx="5486400" cy="3086100"/>
          </a:xfrm>
          <a:prstGeom prst="rect">
            <a:avLst/>
          </a:prstGeom>
          <a:noFill/>
          <a:ln>
            <a:noFill/>
          </a:ln>
        </p:spPr>
        <p:txBody>
          <a:bodyPr anchorCtr="0" anchor="t" bIns="45700" lIns="91425" spcFirstLastPara="1" rIns="91425" wrap="square" tIns="45700">
            <a:noAutofit/>
          </a:bodyPr>
          <a:lstStyle>
            <a:lvl1pPr indent="-228600" lvl="0" marL="45720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indent="-228600" lvl="1" marL="91440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2pPr>
            <a:lvl3pPr indent="-228600" lvl="2" marL="137160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3pPr>
            <a:lvl4pPr indent="-228600" lvl="3" marL="182880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4pPr>
            <a:lvl5pPr indent="-228600" lvl="4" marL="228600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5pPr>
            <a:lvl6pPr indent="-228600" lvl="5" marL="274320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6pPr>
            <a:lvl7pPr indent="-228600" lvl="6" marL="320040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7pPr>
            <a:lvl8pPr indent="-228600" lvl="7" marL="365760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8pPr>
            <a:lvl9pPr indent="-228600" lvl="8" marL="411480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9pPr>
          </a:lstStyle>
          <a:p/>
        </p:txBody>
      </p:sp>
      <p:sp>
        <p:nvSpPr>
          <p:cNvPr id="1033" name="Google Shape;1033;n"/>
          <p:cNvSpPr txBox="1"/>
          <p:nvPr>
            <p:ph idx="11" type="ftr"/>
          </p:nvPr>
        </p:nvSpPr>
        <p:spPr>
          <a:xfrm>
            <a:off x="0" y="8685213"/>
            <a:ext cx="2971800" cy="458700"/>
          </a:xfrm>
          <a:prstGeom prst="rect">
            <a:avLst/>
          </a:prstGeom>
          <a:noFill/>
          <a:ln>
            <a:noFill/>
          </a:ln>
        </p:spPr>
        <p:txBody>
          <a:bodyPr anchorCtr="0" anchor="b"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034" name="Google Shape;1034;n"/>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1" algn="r">
              <a:spcBef>
                <a:spcPts val="0"/>
              </a:spcBef>
              <a:spcAft>
                <a:spcPts val="0"/>
              </a:spcAft>
              <a:buNone/>
            </a:pPr>
            <a:fld id="{00000000-1234-1234-1234-123412341234}" type="slidenum">
              <a:rPr b="0" i="0" lang="iw-IL" sz="1200" u="none" cap="none" strike="noStrike">
                <a:solidFill>
                  <a:schemeClr val="dk1"/>
                </a:solidFill>
                <a:latin typeface="Corbel"/>
                <a:ea typeface="Corbel"/>
                <a:cs typeface="Corbel"/>
                <a:sym typeface="Corbel"/>
              </a:rPr>
              <a:t>‹#›</a:t>
            </a:fld>
            <a:endParaRPr b="0" i="0" sz="1200" u="none" cap="none" strike="noStrike">
              <a:solidFill>
                <a:schemeClr val="dk1"/>
              </a:solidFill>
              <a:latin typeface="Corbel"/>
              <a:ea typeface="Corbel"/>
              <a:cs typeface="Corbel"/>
              <a:sym typeface="Corbe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4" name="Shape 1244"/>
        <p:cNvGrpSpPr/>
        <p:nvPr/>
      </p:nvGrpSpPr>
      <p:grpSpPr>
        <a:xfrm>
          <a:off x="0" y="0"/>
          <a:ext cx="0" cy="0"/>
          <a:chOff x="0" y="0"/>
          <a:chExt cx="0" cy="0"/>
        </a:xfrm>
      </p:grpSpPr>
      <p:sp>
        <p:nvSpPr>
          <p:cNvPr id="1245" name="Google Shape;1245;p1:notes"/>
          <p:cNvSpPr txBox="1"/>
          <p:nvPr>
            <p:ph idx="1" type="body"/>
          </p:nvPr>
        </p:nvSpPr>
        <p:spPr>
          <a:xfrm>
            <a:off x="685800" y="4400550"/>
            <a:ext cx="5486400" cy="308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r>
              <a:t/>
            </a:r>
            <a:endParaRPr/>
          </a:p>
        </p:txBody>
      </p:sp>
      <p:sp>
        <p:nvSpPr>
          <p:cNvPr id="1246" name="Google Shape;124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0" name="Shape 1260"/>
        <p:cNvGrpSpPr/>
        <p:nvPr/>
      </p:nvGrpSpPr>
      <p:grpSpPr>
        <a:xfrm>
          <a:off x="0" y="0"/>
          <a:ext cx="0" cy="0"/>
          <a:chOff x="0" y="0"/>
          <a:chExt cx="0" cy="0"/>
        </a:xfrm>
      </p:grpSpPr>
      <p:sp>
        <p:nvSpPr>
          <p:cNvPr id="1261" name="Google Shape;1261;p2:notes"/>
          <p:cNvSpPr txBox="1"/>
          <p:nvPr>
            <p:ph idx="1" type="body"/>
          </p:nvPr>
        </p:nvSpPr>
        <p:spPr>
          <a:xfrm>
            <a:off x="685800" y="4400550"/>
            <a:ext cx="5486400" cy="308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r>
              <a:t/>
            </a:r>
            <a:endParaRPr/>
          </a:p>
        </p:txBody>
      </p:sp>
      <p:sp>
        <p:nvSpPr>
          <p:cNvPr id="1262" name="Google Shape;126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7" name="Shape 1277"/>
        <p:cNvGrpSpPr/>
        <p:nvPr/>
      </p:nvGrpSpPr>
      <p:grpSpPr>
        <a:xfrm>
          <a:off x="0" y="0"/>
          <a:ext cx="0" cy="0"/>
          <a:chOff x="0" y="0"/>
          <a:chExt cx="0" cy="0"/>
        </a:xfrm>
      </p:grpSpPr>
      <p:sp>
        <p:nvSpPr>
          <p:cNvPr id="1278" name="Google Shape;1278;p3:notes"/>
          <p:cNvSpPr txBox="1"/>
          <p:nvPr>
            <p:ph idx="1" type="body"/>
          </p:nvPr>
        </p:nvSpPr>
        <p:spPr>
          <a:xfrm>
            <a:off x="685800" y="4400550"/>
            <a:ext cx="5486400" cy="308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r>
              <a:t/>
            </a:r>
            <a:endParaRPr/>
          </a:p>
        </p:txBody>
      </p:sp>
      <p:sp>
        <p:nvSpPr>
          <p:cNvPr id="1279" name="Google Shape;127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4" name="Shape 1294"/>
        <p:cNvGrpSpPr/>
        <p:nvPr/>
      </p:nvGrpSpPr>
      <p:grpSpPr>
        <a:xfrm>
          <a:off x="0" y="0"/>
          <a:ext cx="0" cy="0"/>
          <a:chOff x="0" y="0"/>
          <a:chExt cx="0" cy="0"/>
        </a:xfrm>
      </p:grpSpPr>
      <p:sp>
        <p:nvSpPr>
          <p:cNvPr id="1295" name="Google Shape;1295;p4:notes"/>
          <p:cNvSpPr txBox="1"/>
          <p:nvPr>
            <p:ph idx="1" type="body"/>
          </p:nvPr>
        </p:nvSpPr>
        <p:spPr>
          <a:xfrm>
            <a:off x="685800" y="4400550"/>
            <a:ext cx="5486400" cy="308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r>
              <a:t/>
            </a:r>
            <a:endParaRPr/>
          </a:p>
        </p:txBody>
      </p:sp>
      <p:sp>
        <p:nvSpPr>
          <p:cNvPr id="1296" name="Google Shape;129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1" name="Shape 1311"/>
        <p:cNvGrpSpPr/>
        <p:nvPr/>
      </p:nvGrpSpPr>
      <p:grpSpPr>
        <a:xfrm>
          <a:off x="0" y="0"/>
          <a:ext cx="0" cy="0"/>
          <a:chOff x="0" y="0"/>
          <a:chExt cx="0" cy="0"/>
        </a:xfrm>
      </p:grpSpPr>
      <p:sp>
        <p:nvSpPr>
          <p:cNvPr id="1312" name="Google Shape;1312;p5:notes"/>
          <p:cNvSpPr txBox="1"/>
          <p:nvPr>
            <p:ph idx="1" type="body"/>
          </p:nvPr>
        </p:nvSpPr>
        <p:spPr>
          <a:xfrm>
            <a:off x="685800" y="4400550"/>
            <a:ext cx="5486400" cy="308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r>
              <a:t/>
            </a:r>
            <a:endParaRPr/>
          </a:p>
        </p:txBody>
      </p:sp>
      <p:sp>
        <p:nvSpPr>
          <p:cNvPr id="1313" name="Google Shape;131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8" name="Shape 1318"/>
        <p:cNvGrpSpPr/>
        <p:nvPr/>
      </p:nvGrpSpPr>
      <p:grpSpPr>
        <a:xfrm>
          <a:off x="0" y="0"/>
          <a:ext cx="0" cy="0"/>
          <a:chOff x="0" y="0"/>
          <a:chExt cx="0" cy="0"/>
        </a:xfrm>
      </p:grpSpPr>
      <p:sp>
        <p:nvSpPr>
          <p:cNvPr id="1319" name="Google Shape;1319;p6:notes"/>
          <p:cNvSpPr txBox="1"/>
          <p:nvPr>
            <p:ph idx="1" type="body"/>
          </p:nvPr>
        </p:nvSpPr>
        <p:spPr>
          <a:xfrm>
            <a:off x="685800" y="4400550"/>
            <a:ext cx="5486400" cy="308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r>
              <a:t/>
            </a:r>
            <a:endParaRPr/>
          </a:p>
        </p:txBody>
      </p:sp>
      <p:sp>
        <p:nvSpPr>
          <p:cNvPr id="1320" name="Google Shape;132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4" name="Shape 1334"/>
        <p:cNvGrpSpPr/>
        <p:nvPr/>
      </p:nvGrpSpPr>
      <p:grpSpPr>
        <a:xfrm>
          <a:off x="0" y="0"/>
          <a:ext cx="0" cy="0"/>
          <a:chOff x="0" y="0"/>
          <a:chExt cx="0" cy="0"/>
        </a:xfrm>
      </p:grpSpPr>
      <p:sp>
        <p:nvSpPr>
          <p:cNvPr id="1335" name="Google Shape;1335;p7:notes"/>
          <p:cNvSpPr txBox="1"/>
          <p:nvPr>
            <p:ph idx="1" type="body"/>
          </p:nvPr>
        </p:nvSpPr>
        <p:spPr>
          <a:xfrm>
            <a:off x="685800" y="4400550"/>
            <a:ext cx="5486400" cy="308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r>
              <a:t/>
            </a:r>
            <a:endParaRPr/>
          </a:p>
        </p:txBody>
      </p:sp>
      <p:sp>
        <p:nvSpPr>
          <p:cNvPr id="1336" name="Google Shape;133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8" name="Shape 1358"/>
        <p:cNvGrpSpPr/>
        <p:nvPr/>
      </p:nvGrpSpPr>
      <p:grpSpPr>
        <a:xfrm>
          <a:off x="0" y="0"/>
          <a:ext cx="0" cy="0"/>
          <a:chOff x="0" y="0"/>
          <a:chExt cx="0" cy="0"/>
        </a:xfrm>
      </p:grpSpPr>
      <p:sp>
        <p:nvSpPr>
          <p:cNvPr id="1359" name="Google Shape;1359;p8:notes"/>
          <p:cNvSpPr txBox="1"/>
          <p:nvPr>
            <p:ph idx="1" type="body"/>
          </p:nvPr>
        </p:nvSpPr>
        <p:spPr>
          <a:xfrm>
            <a:off x="685800" y="4400550"/>
            <a:ext cx="5486400" cy="308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r>
              <a:t/>
            </a:r>
            <a:endParaRPr/>
          </a:p>
        </p:txBody>
      </p:sp>
      <p:sp>
        <p:nvSpPr>
          <p:cNvPr id="1360" name="Google Shape;136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6" name="Shape 1366"/>
        <p:cNvGrpSpPr/>
        <p:nvPr/>
      </p:nvGrpSpPr>
      <p:grpSpPr>
        <a:xfrm>
          <a:off x="0" y="0"/>
          <a:ext cx="0" cy="0"/>
          <a:chOff x="0" y="0"/>
          <a:chExt cx="0" cy="0"/>
        </a:xfrm>
      </p:grpSpPr>
      <p:sp>
        <p:nvSpPr>
          <p:cNvPr id="1367" name="Google Shape;1367;p9:notes"/>
          <p:cNvSpPr txBox="1"/>
          <p:nvPr>
            <p:ph idx="1" type="body"/>
          </p:nvPr>
        </p:nvSpPr>
        <p:spPr>
          <a:xfrm>
            <a:off x="685800" y="4400550"/>
            <a:ext cx="5486400" cy="3086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r>
              <a:t/>
            </a:r>
            <a:endParaRPr/>
          </a:p>
        </p:txBody>
      </p:sp>
      <p:sp>
        <p:nvSpPr>
          <p:cNvPr id="1368" name="Google Shape;136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שקופית כותרת" showMasterSp="0" type="title">
  <p:cSld name="TITLE">
    <p:spTree>
      <p:nvGrpSpPr>
        <p:cNvPr id="1052" name="Shape 1052"/>
        <p:cNvGrpSpPr/>
        <p:nvPr/>
      </p:nvGrpSpPr>
      <p:grpSpPr>
        <a:xfrm>
          <a:off x="0" y="0"/>
          <a:ext cx="0" cy="0"/>
          <a:chOff x="0" y="0"/>
          <a:chExt cx="0" cy="0"/>
        </a:xfrm>
      </p:grpSpPr>
      <p:grpSp>
        <p:nvGrpSpPr>
          <p:cNvPr id="1053" name="Google Shape;1053;p2"/>
          <p:cNvGrpSpPr/>
          <p:nvPr/>
        </p:nvGrpSpPr>
        <p:grpSpPr>
          <a:xfrm>
            <a:off x="-104" y="-8467"/>
            <a:ext cx="12192237" cy="6866580"/>
            <a:chOff x="-104" y="-8467"/>
            <a:chExt cx="12192237" cy="6866580"/>
          </a:xfrm>
        </p:grpSpPr>
        <p:cxnSp>
          <p:nvCxnSpPr>
            <p:cNvPr id="1054" name="Google Shape;1054;p2"/>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055" name="Google Shape;1055;p2"/>
            <p:cNvCxnSpPr/>
            <p:nvPr/>
          </p:nvCxnSpPr>
          <p:spPr>
            <a:xfrm flipH="1">
              <a:off x="7425125" y="3681413"/>
              <a:ext cx="4763700" cy="3176700"/>
            </a:xfrm>
            <a:prstGeom prst="straightConnector1">
              <a:avLst/>
            </a:prstGeom>
            <a:noFill/>
            <a:ln cap="flat" cmpd="sng" w="9525">
              <a:solidFill>
                <a:srgbClr val="D8D8D8"/>
              </a:solidFill>
              <a:prstDash val="solid"/>
              <a:round/>
              <a:headEnd len="sm" w="sm" type="none"/>
              <a:tailEnd len="sm" w="sm" type="none"/>
            </a:ln>
          </p:spPr>
        </p:cxnSp>
        <p:sp>
          <p:nvSpPr>
            <p:cNvPr id="1056" name="Google Shape;1056;p2"/>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0"/>
              </a:schemeClr>
            </a:solidFill>
            <a:ln>
              <a:noFill/>
            </a:ln>
          </p:spPr>
        </p:sp>
        <p:sp>
          <p:nvSpPr>
            <p:cNvPr id="1057" name="Google Shape;1057;p2"/>
            <p:cNvSpPr/>
            <p:nvPr/>
          </p:nvSpPr>
          <p:spPr>
            <a:xfrm>
              <a:off x="9603442"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058" name="Google Shape;1058;p2"/>
            <p:cNvSpPr/>
            <p:nvPr/>
          </p:nvSpPr>
          <p:spPr>
            <a:xfrm>
              <a:off x="8932333" y="3048000"/>
              <a:ext cx="3259800" cy="3810000"/>
            </a:xfrm>
            <a:prstGeom prst="triangle">
              <a:avLst>
                <a:gd fmla="val 100000" name="adj"/>
              </a:avLst>
            </a:prstGeom>
            <a:solidFill>
              <a:schemeClr val="accent2">
                <a:alpha val="717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9" name="Google Shape;1059;p2"/>
            <p:cNvSpPr/>
            <p:nvPr/>
          </p:nvSpPr>
          <p:spPr>
            <a:xfrm>
              <a:off x="9334500"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0"/>
              </a:srgbClr>
            </a:solidFill>
            <a:ln>
              <a:noFill/>
            </a:ln>
          </p:spPr>
        </p:sp>
        <p:sp>
          <p:nvSpPr>
            <p:cNvPr id="1060" name="Google Shape;1060;p2"/>
            <p:cNvSpPr/>
            <p:nvPr/>
          </p:nvSpPr>
          <p:spPr>
            <a:xfrm>
              <a:off x="10898730" y="-8467"/>
              <a:ext cx="1290094" cy="6858000"/>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0"/>
              </a:srgbClr>
            </a:solidFill>
            <a:ln>
              <a:noFill/>
            </a:ln>
          </p:spPr>
        </p:sp>
        <p:sp>
          <p:nvSpPr>
            <p:cNvPr id="1061" name="Google Shape;1061;p2"/>
            <p:cNvSpPr/>
            <p:nvPr/>
          </p:nvSpPr>
          <p:spPr>
            <a:xfrm>
              <a:off x="10938999" y="-8467"/>
              <a:ext cx="1249825" cy="6858000"/>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9"/>
              </a:schemeClr>
            </a:solidFill>
            <a:ln>
              <a:noFill/>
            </a:ln>
          </p:spPr>
        </p:sp>
        <p:sp>
          <p:nvSpPr>
            <p:cNvPr id="1062" name="Google Shape;1062;p2"/>
            <p:cNvSpPr/>
            <p:nvPr/>
          </p:nvSpPr>
          <p:spPr>
            <a:xfrm>
              <a:off x="10371666" y="3589867"/>
              <a:ext cx="1817100" cy="3268200"/>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3" name="Google Shape;1063;p2"/>
            <p:cNvSpPr/>
            <p:nvPr/>
          </p:nvSpPr>
          <p:spPr>
            <a:xfrm rot="10800000">
              <a:off x="-104" y="54"/>
              <a:ext cx="842700" cy="5666100"/>
            </a:xfrm>
            <a:prstGeom prst="triangle">
              <a:avLst>
                <a:gd fmla="val 100000" name="adj"/>
              </a:avLst>
            </a:prstGeom>
            <a:solidFill>
              <a:schemeClr val="accent1">
                <a:alpha val="847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64" name="Google Shape;1064;p2"/>
          <p:cNvSpPr txBox="1"/>
          <p:nvPr>
            <p:ph type="ctrTitle"/>
          </p:nvPr>
        </p:nvSpPr>
        <p:spPr>
          <a:xfrm>
            <a:off x="1507067" y="2404534"/>
            <a:ext cx="7767000" cy="1646400"/>
          </a:xfrm>
          <a:prstGeom prst="rect">
            <a:avLst/>
          </a:prstGeom>
          <a:noFill/>
          <a:ln>
            <a:noFill/>
          </a:ln>
        </p:spPr>
        <p:txBody>
          <a:bodyPr anchorCtr="0" anchor="b" bIns="45700" lIns="91425" spcFirstLastPara="1" rIns="91425" wrap="square" tIns="45700">
            <a:noAutofit/>
          </a:bodyPr>
          <a:lstStyle>
            <a:lvl1pPr lvl="0" rtl="1" algn="r">
              <a:spcBef>
                <a:spcPts val="0"/>
              </a:spcBef>
              <a:spcAft>
                <a:spcPts val="0"/>
              </a:spcAft>
              <a:buClr>
                <a:schemeClr val="accent1"/>
              </a:buClr>
              <a:buSzPts val="5400"/>
              <a:buFont typeface="Trebuchet MS"/>
              <a:buNone/>
              <a:defRPr sz="5400">
                <a:solidFill>
                  <a:schemeClr val="accent1"/>
                </a:solidFill>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065" name="Google Shape;1065;p2"/>
          <p:cNvSpPr txBox="1"/>
          <p:nvPr>
            <p:ph idx="1" type="subTitle"/>
          </p:nvPr>
        </p:nvSpPr>
        <p:spPr>
          <a:xfrm>
            <a:off x="1507067" y="4050833"/>
            <a:ext cx="7767000" cy="1096800"/>
          </a:xfrm>
          <a:prstGeom prst="rect">
            <a:avLst/>
          </a:prstGeom>
          <a:noFill/>
          <a:ln>
            <a:noFill/>
          </a:ln>
        </p:spPr>
        <p:txBody>
          <a:bodyPr anchorCtr="0" anchor="t" bIns="45700" lIns="91425" spcFirstLastPara="1" rIns="91425" wrap="square" tIns="45700">
            <a:normAutofit/>
          </a:bodyPr>
          <a:lstStyle>
            <a:lvl1pPr lvl="0" rtl="1" algn="r">
              <a:spcBef>
                <a:spcPts val="1000"/>
              </a:spcBef>
              <a:spcAft>
                <a:spcPts val="0"/>
              </a:spcAft>
              <a:buSzPts val="1440"/>
              <a:buNone/>
              <a:defRPr>
                <a:solidFill>
                  <a:srgbClr val="7F7F7F"/>
                </a:solidFill>
              </a:defRPr>
            </a:lvl1pPr>
            <a:lvl2pPr lvl="1" rtl="1" algn="ctr">
              <a:spcBef>
                <a:spcPts val="1000"/>
              </a:spcBef>
              <a:spcAft>
                <a:spcPts val="0"/>
              </a:spcAft>
              <a:buSzPts val="1280"/>
              <a:buNone/>
              <a:defRPr>
                <a:solidFill>
                  <a:srgbClr val="888888"/>
                </a:solidFill>
              </a:defRPr>
            </a:lvl2pPr>
            <a:lvl3pPr lvl="2" rtl="1" algn="ctr">
              <a:spcBef>
                <a:spcPts val="1000"/>
              </a:spcBef>
              <a:spcAft>
                <a:spcPts val="0"/>
              </a:spcAft>
              <a:buSzPts val="1120"/>
              <a:buNone/>
              <a:defRPr>
                <a:solidFill>
                  <a:srgbClr val="888888"/>
                </a:solidFill>
              </a:defRPr>
            </a:lvl3pPr>
            <a:lvl4pPr lvl="3" rtl="1" algn="ctr">
              <a:spcBef>
                <a:spcPts val="1000"/>
              </a:spcBef>
              <a:spcAft>
                <a:spcPts val="0"/>
              </a:spcAft>
              <a:buSzPts val="960"/>
              <a:buNone/>
              <a:defRPr>
                <a:solidFill>
                  <a:srgbClr val="888888"/>
                </a:solidFill>
              </a:defRPr>
            </a:lvl4pPr>
            <a:lvl5pPr lvl="4" rtl="1" algn="ctr">
              <a:spcBef>
                <a:spcPts val="1000"/>
              </a:spcBef>
              <a:spcAft>
                <a:spcPts val="0"/>
              </a:spcAft>
              <a:buSzPts val="960"/>
              <a:buNone/>
              <a:defRPr>
                <a:solidFill>
                  <a:srgbClr val="888888"/>
                </a:solidFill>
              </a:defRPr>
            </a:lvl5pPr>
            <a:lvl6pPr lvl="5" rtl="1" algn="ctr">
              <a:spcBef>
                <a:spcPts val="1000"/>
              </a:spcBef>
              <a:spcAft>
                <a:spcPts val="0"/>
              </a:spcAft>
              <a:buSzPts val="960"/>
              <a:buNone/>
              <a:defRPr>
                <a:solidFill>
                  <a:srgbClr val="888888"/>
                </a:solidFill>
              </a:defRPr>
            </a:lvl6pPr>
            <a:lvl7pPr lvl="6" rtl="1" algn="ctr">
              <a:spcBef>
                <a:spcPts val="1000"/>
              </a:spcBef>
              <a:spcAft>
                <a:spcPts val="0"/>
              </a:spcAft>
              <a:buSzPts val="960"/>
              <a:buNone/>
              <a:defRPr>
                <a:solidFill>
                  <a:srgbClr val="888888"/>
                </a:solidFill>
              </a:defRPr>
            </a:lvl7pPr>
            <a:lvl8pPr lvl="7" rtl="1" algn="ctr">
              <a:spcBef>
                <a:spcPts val="1000"/>
              </a:spcBef>
              <a:spcAft>
                <a:spcPts val="0"/>
              </a:spcAft>
              <a:buSzPts val="960"/>
              <a:buNone/>
              <a:defRPr>
                <a:solidFill>
                  <a:srgbClr val="888888"/>
                </a:solidFill>
              </a:defRPr>
            </a:lvl8pPr>
            <a:lvl9pPr lvl="8" rtl="1" algn="ctr">
              <a:spcBef>
                <a:spcPts val="1000"/>
              </a:spcBef>
              <a:spcAft>
                <a:spcPts val="0"/>
              </a:spcAft>
              <a:buSzPts val="960"/>
              <a:buNone/>
              <a:defRPr>
                <a:solidFill>
                  <a:srgbClr val="888888"/>
                </a:solidFill>
              </a:defRPr>
            </a:lvl9pPr>
          </a:lstStyle>
          <a:p/>
        </p:txBody>
      </p:sp>
      <p:sp>
        <p:nvSpPr>
          <p:cNvPr id="1066" name="Google Shape;1066;p2"/>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67" name="Google Shape;1067;p2"/>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68" name="Google Shape;1068;p2"/>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וכיתוב">
  <p:cSld name="כותרת וכיתוב">
    <p:spTree>
      <p:nvGrpSpPr>
        <p:cNvPr id="1120" name="Shape 1120"/>
        <p:cNvGrpSpPr/>
        <p:nvPr/>
      </p:nvGrpSpPr>
      <p:grpSpPr>
        <a:xfrm>
          <a:off x="0" y="0"/>
          <a:ext cx="0" cy="0"/>
          <a:chOff x="0" y="0"/>
          <a:chExt cx="0" cy="0"/>
        </a:xfrm>
      </p:grpSpPr>
      <p:sp>
        <p:nvSpPr>
          <p:cNvPr id="1121" name="Google Shape;1121;p11"/>
          <p:cNvSpPr txBox="1"/>
          <p:nvPr>
            <p:ph type="title"/>
          </p:nvPr>
        </p:nvSpPr>
        <p:spPr>
          <a:xfrm>
            <a:off x="677335" y="609600"/>
            <a:ext cx="8596800" cy="3403500"/>
          </a:xfrm>
          <a:prstGeom prst="rect">
            <a:avLst/>
          </a:prstGeom>
          <a:noFill/>
          <a:ln>
            <a:noFill/>
          </a:ln>
        </p:spPr>
        <p:txBody>
          <a:bodyPr anchorCtr="0" anchor="ctr" bIns="45700" lIns="91425" spcFirstLastPara="1" rIns="91425" wrap="square" tIns="45700">
            <a:normAutofit/>
          </a:bodyPr>
          <a:lstStyle>
            <a:lvl1pPr lvl="0" rtl="1" algn="l">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22" name="Google Shape;1122;p11"/>
          <p:cNvSpPr txBox="1"/>
          <p:nvPr>
            <p:ph idx="1" type="body"/>
          </p:nvPr>
        </p:nvSpPr>
        <p:spPr>
          <a:xfrm>
            <a:off x="677335" y="4470400"/>
            <a:ext cx="8596800" cy="1571100"/>
          </a:xfrm>
          <a:prstGeom prst="rect">
            <a:avLst/>
          </a:prstGeom>
          <a:noFill/>
          <a:ln>
            <a:noFill/>
          </a:ln>
        </p:spPr>
        <p:txBody>
          <a:bodyPr anchorCtr="0" anchor="ctr" bIns="45700" lIns="91425" spcFirstLastPara="1" rIns="91425" wrap="square" tIns="45700">
            <a:normAutofit/>
          </a:bodyPr>
          <a:lstStyle>
            <a:lvl1pPr indent="-228600" lvl="0" marL="457200" rtl="1" algn="l">
              <a:spcBef>
                <a:spcPts val="1000"/>
              </a:spcBef>
              <a:spcAft>
                <a:spcPts val="0"/>
              </a:spcAft>
              <a:buSzPts val="1440"/>
              <a:buNone/>
              <a:defRPr sz="1800">
                <a:solidFill>
                  <a:srgbClr val="3F3F3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123" name="Google Shape;1123;p11"/>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24" name="Google Shape;1124;p11"/>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25" name="Google Shape;1125;p11"/>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ציטוט עם כיתוב">
  <p:cSld name="ציטוט עם כיתוב">
    <p:spTree>
      <p:nvGrpSpPr>
        <p:cNvPr id="1126" name="Shape 1126"/>
        <p:cNvGrpSpPr/>
        <p:nvPr/>
      </p:nvGrpSpPr>
      <p:grpSpPr>
        <a:xfrm>
          <a:off x="0" y="0"/>
          <a:ext cx="0" cy="0"/>
          <a:chOff x="0" y="0"/>
          <a:chExt cx="0" cy="0"/>
        </a:xfrm>
      </p:grpSpPr>
      <p:sp>
        <p:nvSpPr>
          <p:cNvPr id="1127" name="Google Shape;1127;p12"/>
          <p:cNvSpPr txBox="1"/>
          <p:nvPr>
            <p:ph type="title"/>
          </p:nvPr>
        </p:nvSpPr>
        <p:spPr>
          <a:xfrm>
            <a:off x="931334" y="609600"/>
            <a:ext cx="8094000" cy="3022500"/>
          </a:xfrm>
          <a:prstGeom prst="rect">
            <a:avLst/>
          </a:prstGeom>
          <a:noFill/>
          <a:ln>
            <a:noFill/>
          </a:ln>
        </p:spPr>
        <p:txBody>
          <a:bodyPr anchorCtr="0" anchor="ctr" bIns="45700" lIns="91425" spcFirstLastPara="1" rIns="91425" wrap="square" tIns="45700">
            <a:normAutofit/>
          </a:bodyPr>
          <a:lstStyle>
            <a:lvl1pPr lvl="0" rtl="1" algn="l">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28" name="Google Shape;1128;p12"/>
          <p:cNvSpPr txBox="1"/>
          <p:nvPr>
            <p:ph idx="1" type="body"/>
          </p:nvPr>
        </p:nvSpPr>
        <p:spPr>
          <a:xfrm>
            <a:off x="1366139" y="3632200"/>
            <a:ext cx="7224600" cy="381000"/>
          </a:xfrm>
          <a:prstGeom prst="rect">
            <a:avLst/>
          </a:prstGeom>
          <a:noFill/>
          <a:ln>
            <a:noFill/>
          </a:ln>
        </p:spPr>
        <p:txBody>
          <a:bodyPr anchorCtr="0" anchor="ctr" bIns="45700" lIns="91425" spcFirstLastPara="1" rIns="91425" wrap="square" tIns="45700">
            <a:noAutofit/>
          </a:bodyPr>
          <a:lstStyle>
            <a:lvl1pPr indent="-228600" lvl="0" marL="457200" rtl="1" algn="r">
              <a:spcBef>
                <a:spcPts val="1000"/>
              </a:spcBef>
              <a:spcAft>
                <a:spcPts val="0"/>
              </a:spcAft>
              <a:buSzPts val="1280"/>
              <a:buFont typeface="Trebuchet MS"/>
              <a:buNone/>
              <a:defRPr sz="1600">
                <a:solidFill>
                  <a:srgbClr val="7F7F7F"/>
                </a:solidFill>
              </a:defRPr>
            </a:lvl1pPr>
            <a:lvl2pPr indent="-228600" lvl="1" marL="914400" rtl="1" algn="r">
              <a:spcBef>
                <a:spcPts val="1000"/>
              </a:spcBef>
              <a:spcAft>
                <a:spcPts val="0"/>
              </a:spcAft>
              <a:buSzPts val="1280"/>
              <a:buFont typeface="Trebuchet MS"/>
              <a:buNone/>
              <a:defRPr/>
            </a:lvl2pPr>
            <a:lvl3pPr indent="-228600" lvl="2" marL="1371600" rtl="1" algn="r">
              <a:spcBef>
                <a:spcPts val="1000"/>
              </a:spcBef>
              <a:spcAft>
                <a:spcPts val="0"/>
              </a:spcAft>
              <a:buSzPts val="1120"/>
              <a:buFont typeface="Trebuchet MS"/>
              <a:buNone/>
              <a:defRPr/>
            </a:lvl3pPr>
            <a:lvl4pPr indent="-228600" lvl="3" marL="1828800" rtl="1" algn="r">
              <a:spcBef>
                <a:spcPts val="1000"/>
              </a:spcBef>
              <a:spcAft>
                <a:spcPts val="0"/>
              </a:spcAft>
              <a:buSzPts val="960"/>
              <a:buFont typeface="Trebuchet MS"/>
              <a:buNone/>
              <a:defRPr/>
            </a:lvl4pPr>
            <a:lvl5pPr indent="-228600" lvl="4" marL="2286000" rtl="1" algn="r">
              <a:spcBef>
                <a:spcPts val="1000"/>
              </a:spcBef>
              <a:spcAft>
                <a:spcPts val="0"/>
              </a:spcAft>
              <a:buSzPts val="960"/>
              <a:buFont typeface="Trebuchet MS"/>
              <a:buNone/>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129" name="Google Shape;1129;p12"/>
          <p:cNvSpPr txBox="1"/>
          <p:nvPr>
            <p:ph idx="2" type="body"/>
          </p:nvPr>
        </p:nvSpPr>
        <p:spPr>
          <a:xfrm>
            <a:off x="677335" y="4470400"/>
            <a:ext cx="8596800" cy="1571100"/>
          </a:xfrm>
          <a:prstGeom prst="rect">
            <a:avLst/>
          </a:prstGeom>
          <a:noFill/>
          <a:ln>
            <a:noFill/>
          </a:ln>
        </p:spPr>
        <p:txBody>
          <a:bodyPr anchorCtr="0" anchor="ctr" bIns="45700" lIns="91425" spcFirstLastPara="1" rIns="91425" wrap="square" tIns="45700">
            <a:normAutofit/>
          </a:bodyPr>
          <a:lstStyle>
            <a:lvl1pPr indent="-228600" lvl="0" marL="457200" rtl="1" algn="l">
              <a:spcBef>
                <a:spcPts val="1000"/>
              </a:spcBef>
              <a:spcAft>
                <a:spcPts val="0"/>
              </a:spcAft>
              <a:buSzPts val="1440"/>
              <a:buNone/>
              <a:defRPr sz="1800">
                <a:solidFill>
                  <a:srgbClr val="3F3F3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130" name="Google Shape;1130;p12"/>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31" name="Google Shape;1131;p12"/>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32" name="Google Shape;1132;p12"/>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
        <p:nvSpPr>
          <p:cNvPr id="1133" name="Google Shape;1133;p12"/>
          <p:cNvSpPr txBox="1"/>
          <p:nvPr/>
        </p:nvSpPr>
        <p:spPr>
          <a:xfrm>
            <a:off x="541870" y="790378"/>
            <a:ext cx="609600" cy="584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iw-IL" sz="8000" u="none" cap="none" strike="noStrike">
                <a:solidFill>
                  <a:srgbClr val="BFE471"/>
                </a:solidFill>
                <a:latin typeface="Arial"/>
                <a:ea typeface="Arial"/>
                <a:cs typeface="Arial"/>
                <a:sym typeface="Arial"/>
              </a:rPr>
              <a:t>“</a:t>
            </a:r>
            <a:endParaRPr/>
          </a:p>
        </p:txBody>
      </p:sp>
      <p:sp>
        <p:nvSpPr>
          <p:cNvPr id="1134" name="Google Shape;1134;p12"/>
          <p:cNvSpPr txBox="1"/>
          <p:nvPr/>
        </p:nvSpPr>
        <p:spPr>
          <a:xfrm>
            <a:off x="8893011" y="2886556"/>
            <a:ext cx="609600" cy="584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iw-IL" sz="8000" u="none" cap="none" strike="noStrike">
                <a:solidFill>
                  <a:srgbClr val="BFE471"/>
                </a:solidFill>
                <a:latin typeface="Arial"/>
                <a:ea typeface="Arial"/>
                <a:cs typeface="Arial"/>
                <a:sym typeface="Arial"/>
              </a:rPr>
              <a:t>”</a:t>
            </a:r>
            <a:endParaRPr b="0" i="0" sz="1800" u="none" cap="none" strike="noStrik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רטיס שם">
  <p:cSld name="כרטיס שם">
    <p:spTree>
      <p:nvGrpSpPr>
        <p:cNvPr id="1135" name="Shape 1135"/>
        <p:cNvGrpSpPr/>
        <p:nvPr/>
      </p:nvGrpSpPr>
      <p:grpSpPr>
        <a:xfrm>
          <a:off x="0" y="0"/>
          <a:ext cx="0" cy="0"/>
          <a:chOff x="0" y="0"/>
          <a:chExt cx="0" cy="0"/>
        </a:xfrm>
      </p:grpSpPr>
      <p:sp>
        <p:nvSpPr>
          <p:cNvPr id="1136" name="Google Shape;1136;p13"/>
          <p:cNvSpPr txBox="1"/>
          <p:nvPr>
            <p:ph type="title"/>
          </p:nvPr>
        </p:nvSpPr>
        <p:spPr>
          <a:xfrm>
            <a:off x="677335" y="1931988"/>
            <a:ext cx="8596800" cy="2595600"/>
          </a:xfrm>
          <a:prstGeom prst="rect">
            <a:avLst/>
          </a:prstGeom>
          <a:noFill/>
          <a:ln>
            <a:noFill/>
          </a:ln>
        </p:spPr>
        <p:txBody>
          <a:bodyPr anchorCtr="0" anchor="b" bIns="45700" lIns="91425" spcFirstLastPara="1" rIns="91425" wrap="square" tIns="45700">
            <a:normAutofit/>
          </a:bodyPr>
          <a:lstStyle>
            <a:lvl1pPr lvl="0" rtl="1" algn="l">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37" name="Google Shape;1137;p13"/>
          <p:cNvSpPr txBox="1"/>
          <p:nvPr>
            <p:ph idx="1" type="body"/>
          </p:nvPr>
        </p:nvSpPr>
        <p:spPr>
          <a:xfrm>
            <a:off x="677335" y="4527448"/>
            <a:ext cx="8596800" cy="1513800"/>
          </a:xfrm>
          <a:prstGeom prst="rect">
            <a:avLst/>
          </a:prstGeom>
          <a:noFill/>
          <a:ln>
            <a:noFill/>
          </a:ln>
        </p:spPr>
        <p:txBody>
          <a:bodyPr anchorCtr="0" anchor="t" bIns="45700" lIns="91425" spcFirstLastPara="1" rIns="91425" wrap="square" tIns="45700">
            <a:normAutofit/>
          </a:bodyPr>
          <a:lstStyle>
            <a:lvl1pPr indent="-228600" lvl="0" marL="457200" rtl="1" algn="l">
              <a:spcBef>
                <a:spcPts val="1000"/>
              </a:spcBef>
              <a:spcAft>
                <a:spcPts val="0"/>
              </a:spcAft>
              <a:buSzPts val="1440"/>
              <a:buNone/>
              <a:defRPr sz="1800">
                <a:solidFill>
                  <a:srgbClr val="3F3F3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138" name="Google Shape;1138;p13"/>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39" name="Google Shape;1139;p13"/>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40" name="Google Shape;1140;p13"/>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רטיס שם עם ציטוט">
  <p:cSld name="כרטיס שם עם ציטוט">
    <p:spTree>
      <p:nvGrpSpPr>
        <p:cNvPr id="1141" name="Shape 1141"/>
        <p:cNvGrpSpPr/>
        <p:nvPr/>
      </p:nvGrpSpPr>
      <p:grpSpPr>
        <a:xfrm>
          <a:off x="0" y="0"/>
          <a:ext cx="0" cy="0"/>
          <a:chOff x="0" y="0"/>
          <a:chExt cx="0" cy="0"/>
        </a:xfrm>
      </p:grpSpPr>
      <p:sp>
        <p:nvSpPr>
          <p:cNvPr id="1142" name="Google Shape;1142;p14"/>
          <p:cNvSpPr txBox="1"/>
          <p:nvPr>
            <p:ph type="title"/>
          </p:nvPr>
        </p:nvSpPr>
        <p:spPr>
          <a:xfrm>
            <a:off x="931334" y="609600"/>
            <a:ext cx="8094000" cy="3022500"/>
          </a:xfrm>
          <a:prstGeom prst="rect">
            <a:avLst/>
          </a:prstGeom>
          <a:noFill/>
          <a:ln>
            <a:noFill/>
          </a:ln>
        </p:spPr>
        <p:txBody>
          <a:bodyPr anchorCtr="0" anchor="ctr" bIns="45700" lIns="91425" spcFirstLastPara="1" rIns="91425" wrap="square" tIns="45700">
            <a:normAutofit/>
          </a:bodyPr>
          <a:lstStyle>
            <a:lvl1pPr lvl="0" rtl="1" algn="l">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43" name="Google Shape;1143;p14"/>
          <p:cNvSpPr txBox="1"/>
          <p:nvPr>
            <p:ph idx="1" type="body"/>
          </p:nvPr>
        </p:nvSpPr>
        <p:spPr>
          <a:xfrm>
            <a:off x="677332" y="4013200"/>
            <a:ext cx="8596800" cy="514200"/>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Font typeface="Trebuchet MS"/>
              <a:buNone/>
              <a:defRPr sz="2400">
                <a:solidFill>
                  <a:srgbClr val="3F3F3F"/>
                </a:solidFill>
              </a:defRPr>
            </a:lvl1pPr>
            <a:lvl2pPr indent="-228600" lvl="1" marL="914400" rtl="1" algn="r">
              <a:spcBef>
                <a:spcPts val="1000"/>
              </a:spcBef>
              <a:spcAft>
                <a:spcPts val="0"/>
              </a:spcAft>
              <a:buSzPts val="1280"/>
              <a:buFont typeface="Trebuchet MS"/>
              <a:buNone/>
              <a:defRPr/>
            </a:lvl2pPr>
            <a:lvl3pPr indent="-228600" lvl="2" marL="1371600" rtl="1" algn="r">
              <a:spcBef>
                <a:spcPts val="1000"/>
              </a:spcBef>
              <a:spcAft>
                <a:spcPts val="0"/>
              </a:spcAft>
              <a:buSzPts val="1120"/>
              <a:buFont typeface="Trebuchet MS"/>
              <a:buNone/>
              <a:defRPr/>
            </a:lvl3pPr>
            <a:lvl4pPr indent="-228600" lvl="3" marL="1828800" rtl="1" algn="r">
              <a:spcBef>
                <a:spcPts val="1000"/>
              </a:spcBef>
              <a:spcAft>
                <a:spcPts val="0"/>
              </a:spcAft>
              <a:buSzPts val="960"/>
              <a:buFont typeface="Trebuchet MS"/>
              <a:buNone/>
              <a:defRPr/>
            </a:lvl4pPr>
            <a:lvl5pPr indent="-228600" lvl="4" marL="2286000" rtl="1" algn="r">
              <a:spcBef>
                <a:spcPts val="1000"/>
              </a:spcBef>
              <a:spcAft>
                <a:spcPts val="0"/>
              </a:spcAft>
              <a:buSzPts val="960"/>
              <a:buFont typeface="Trebuchet MS"/>
              <a:buNone/>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144" name="Google Shape;1144;p14"/>
          <p:cNvSpPr txBox="1"/>
          <p:nvPr>
            <p:ph idx="2" type="body"/>
          </p:nvPr>
        </p:nvSpPr>
        <p:spPr>
          <a:xfrm>
            <a:off x="677335" y="4527448"/>
            <a:ext cx="8596800" cy="1513800"/>
          </a:xfrm>
          <a:prstGeom prst="rect">
            <a:avLst/>
          </a:prstGeom>
          <a:noFill/>
          <a:ln>
            <a:noFill/>
          </a:ln>
        </p:spPr>
        <p:txBody>
          <a:bodyPr anchorCtr="0" anchor="t" bIns="45700" lIns="91425" spcFirstLastPara="1" rIns="91425" wrap="square" tIns="45700">
            <a:normAutofit/>
          </a:bodyPr>
          <a:lstStyle>
            <a:lvl1pPr indent="-228600" lvl="0" marL="457200" rtl="1" algn="l">
              <a:spcBef>
                <a:spcPts val="1000"/>
              </a:spcBef>
              <a:spcAft>
                <a:spcPts val="0"/>
              </a:spcAft>
              <a:buSzPts val="1440"/>
              <a:buNone/>
              <a:defRPr sz="1800">
                <a:solidFill>
                  <a:srgbClr val="7F7F7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145" name="Google Shape;1145;p14"/>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46" name="Google Shape;1146;p14"/>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47" name="Google Shape;1147;p14"/>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
        <p:nvSpPr>
          <p:cNvPr id="1148" name="Google Shape;1148;p14"/>
          <p:cNvSpPr txBox="1"/>
          <p:nvPr/>
        </p:nvSpPr>
        <p:spPr>
          <a:xfrm>
            <a:off x="541870" y="790378"/>
            <a:ext cx="609600" cy="584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iw-IL" sz="8000" u="none" cap="none" strike="noStrike">
                <a:solidFill>
                  <a:srgbClr val="BFE471"/>
                </a:solidFill>
                <a:latin typeface="Arial"/>
                <a:ea typeface="Arial"/>
                <a:cs typeface="Arial"/>
                <a:sym typeface="Arial"/>
              </a:rPr>
              <a:t>“</a:t>
            </a:r>
            <a:endParaRPr/>
          </a:p>
        </p:txBody>
      </p:sp>
      <p:sp>
        <p:nvSpPr>
          <p:cNvPr id="1149" name="Google Shape;1149;p14"/>
          <p:cNvSpPr txBox="1"/>
          <p:nvPr/>
        </p:nvSpPr>
        <p:spPr>
          <a:xfrm>
            <a:off x="8893011" y="2886556"/>
            <a:ext cx="609600" cy="5847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iw-IL" sz="8000" u="none" cap="none" strike="noStrike">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נכון או לא נכון">
  <p:cSld name="נכון או לא נכון">
    <p:spTree>
      <p:nvGrpSpPr>
        <p:cNvPr id="1150" name="Shape 1150"/>
        <p:cNvGrpSpPr/>
        <p:nvPr/>
      </p:nvGrpSpPr>
      <p:grpSpPr>
        <a:xfrm>
          <a:off x="0" y="0"/>
          <a:ext cx="0" cy="0"/>
          <a:chOff x="0" y="0"/>
          <a:chExt cx="0" cy="0"/>
        </a:xfrm>
      </p:grpSpPr>
      <p:sp>
        <p:nvSpPr>
          <p:cNvPr id="1151" name="Google Shape;1151;p15"/>
          <p:cNvSpPr txBox="1"/>
          <p:nvPr>
            <p:ph type="title"/>
          </p:nvPr>
        </p:nvSpPr>
        <p:spPr>
          <a:xfrm>
            <a:off x="685799" y="609600"/>
            <a:ext cx="8588100" cy="3022500"/>
          </a:xfrm>
          <a:prstGeom prst="rect">
            <a:avLst/>
          </a:prstGeom>
          <a:noFill/>
          <a:ln>
            <a:noFill/>
          </a:ln>
        </p:spPr>
        <p:txBody>
          <a:bodyPr anchorCtr="0" anchor="ctr" bIns="45700" lIns="91425" spcFirstLastPara="1" rIns="91425" wrap="square" tIns="45700">
            <a:normAutofit/>
          </a:bodyPr>
          <a:lstStyle>
            <a:lvl1pPr lvl="0" rtl="1" algn="l">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52" name="Google Shape;1152;p15"/>
          <p:cNvSpPr txBox="1"/>
          <p:nvPr>
            <p:ph idx="1" type="body"/>
          </p:nvPr>
        </p:nvSpPr>
        <p:spPr>
          <a:xfrm>
            <a:off x="677332" y="4013200"/>
            <a:ext cx="8596800" cy="514200"/>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Font typeface="Trebuchet MS"/>
              <a:buNone/>
              <a:defRPr sz="2400">
                <a:solidFill>
                  <a:schemeClr val="accent1"/>
                </a:solidFill>
              </a:defRPr>
            </a:lvl1pPr>
            <a:lvl2pPr indent="-228600" lvl="1" marL="914400" rtl="1" algn="r">
              <a:spcBef>
                <a:spcPts val="1000"/>
              </a:spcBef>
              <a:spcAft>
                <a:spcPts val="0"/>
              </a:spcAft>
              <a:buSzPts val="1280"/>
              <a:buFont typeface="Trebuchet MS"/>
              <a:buNone/>
              <a:defRPr/>
            </a:lvl2pPr>
            <a:lvl3pPr indent="-228600" lvl="2" marL="1371600" rtl="1" algn="r">
              <a:spcBef>
                <a:spcPts val="1000"/>
              </a:spcBef>
              <a:spcAft>
                <a:spcPts val="0"/>
              </a:spcAft>
              <a:buSzPts val="1120"/>
              <a:buFont typeface="Trebuchet MS"/>
              <a:buNone/>
              <a:defRPr/>
            </a:lvl3pPr>
            <a:lvl4pPr indent="-228600" lvl="3" marL="1828800" rtl="1" algn="r">
              <a:spcBef>
                <a:spcPts val="1000"/>
              </a:spcBef>
              <a:spcAft>
                <a:spcPts val="0"/>
              </a:spcAft>
              <a:buSzPts val="960"/>
              <a:buFont typeface="Trebuchet MS"/>
              <a:buNone/>
              <a:defRPr/>
            </a:lvl4pPr>
            <a:lvl5pPr indent="-228600" lvl="4" marL="2286000" rtl="1" algn="r">
              <a:spcBef>
                <a:spcPts val="1000"/>
              </a:spcBef>
              <a:spcAft>
                <a:spcPts val="0"/>
              </a:spcAft>
              <a:buSzPts val="960"/>
              <a:buFont typeface="Trebuchet MS"/>
              <a:buNone/>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153" name="Google Shape;1153;p15"/>
          <p:cNvSpPr txBox="1"/>
          <p:nvPr>
            <p:ph idx="2" type="body"/>
          </p:nvPr>
        </p:nvSpPr>
        <p:spPr>
          <a:xfrm>
            <a:off x="677335" y="4527448"/>
            <a:ext cx="8596800" cy="1513800"/>
          </a:xfrm>
          <a:prstGeom prst="rect">
            <a:avLst/>
          </a:prstGeom>
          <a:noFill/>
          <a:ln>
            <a:noFill/>
          </a:ln>
        </p:spPr>
        <p:txBody>
          <a:bodyPr anchorCtr="0" anchor="t" bIns="45700" lIns="91425" spcFirstLastPara="1" rIns="91425" wrap="square" tIns="45700">
            <a:normAutofit/>
          </a:bodyPr>
          <a:lstStyle>
            <a:lvl1pPr indent="-228600" lvl="0" marL="457200" rtl="1" algn="l">
              <a:spcBef>
                <a:spcPts val="1000"/>
              </a:spcBef>
              <a:spcAft>
                <a:spcPts val="0"/>
              </a:spcAft>
              <a:buSzPts val="1440"/>
              <a:buNone/>
              <a:defRPr sz="1800">
                <a:solidFill>
                  <a:srgbClr val="7F7F7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154" name="Google Shape;1154;p15"/>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55" name="Google Shape;1155;p15"/>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56" name="Google Shape;1156;p15"/>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וטקסט אנכי" type="vertTx">
  <p:cSld name="VERTICAL_TEXT">
    <p:spTree>
      <p:nvGrpSpPr>
        <p:cNvPr id="1157" name="Shape 1157"/>
        <p:cNvGrpSpPr/>
        <p:nvPr/>
      </p:nvGrpSpPr>
      <p:grpSpPr>
        <a:xfrm>
          <a:off x="0" y="0"/>
          <a:ext cx="0" cy="0"/>
          <a:chOff x="0" y="0"/>
          <a:chExt cx="0" cy="0"/>
        </a:xfrm>
      </p:grpSpPr>
      <p:sp>
        <p:nvSpPr>
          <p:cNvPr id="1158" name="Google Shape;1158;p16"/>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rtl="1" algn="l">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59" name="Google Shape;1159;p16"/>
          <p:cNvSpPr txBox="1"/>
          <p:nvPr>
            <p:ph idx="1" type="body"/>
          </p:nvPr>
        </p:nvSpPr>
        <p:spPr>
          <a:xfrm rot="5400000">
            <a:off x="3035202" y="-197411"/>
            <a:ext cx="3880800" cy="859680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160" name="Google Shape;1160;p16"/>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61" name="Google Shape;1161;p16"/>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62" name="Google Shape;1162;p16"/>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אנכית וטקסט" type="vertTitleAndTx">
  <p:cSld name="VERTICAL_TITLE_AND_VERTICAL_TEXT">
    <p:spTree>
      <p:nvGrpSpPr>
        <p:cNvPr id="1163" name="Shape 1163"/>
        <p:cNvGrpSpPr/>
        <p:nvPr/>
      </p:nvGrpSpPr>
      <p:grpSpPr>
        <a:xfrm>
          <a:off x="0" y="0"/>
          <a:ext cx="0" cy="0"/>
          <a:chOff x="0" y="0"/>
          <a:chExt cx="0" cy="0"/>
        </a:xfrm>
      </p:grpSpPr>
      <p:sp>
        <p:nvSpPr>
          <p:cNvPr id="1164" name="Google Shape;1164;p17"/>
          <p:cNvSpPr txBox="1"/>
          <p:nvPr>
            <p:ph type="title"/>
          </p:nvPr>
        </p:nvSpPr>
        <p:spPr>
          <a:xfrm rot="5400000">
            <a:off x="5994316" y="2582999"/>
            <a:ext cx="5251500" cy="1304700"/>
          </a:xfrm>
          <a:prstGeom prst="rect">
            <a:avLst/>
          </a:prstGeom>
          <a:noFill/>
          <a:ln>
            <a:noFill/>
          </a:ln>
        </p:spPr>
        <p:txBody>
          <a:bodyPr anchorCtr="0" anchor="ctr" bIns="45700" lIns="91425" spcFirstLastPara="1" rIns="91425" wrap="square" tIns="45700">
            <a:normAutofit/>
          </a:bodyPr>
          <a:lstStyle>
            <a:lvl1pPr lvl="0" rtl="1" algn="l">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65" name="Google Shape;1165;p17"/>
          <p:cNvSpPr txBox="1"/>
          <p:nvPr>
            <p:ph idx="1" type="body"/>
          </p:nvPr>
        </p:nvSpPr>
        <p:spPr>
          <a:xfrm rot="5400000">
            <a:off x="1581635" y="-294750"/>
            <a:ext cx="5251500" cy="706020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166" name="Google Shape;1166;p17"/>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67" name="Google Shape;1167;p17"/>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68" name="Google Shape;1168;p17"/>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שקופית כותרת" type="title">
  <p:cSld name="TITLE">
    <p:spTree>
      <p:nvGrpSpPr>
        <p:cNvPr id="1175" name="Shape 1175"/>
        <p:cNvGrpSpPr/>
        <p:nvPr/>
      </p:nvGrpSpPr>
      <p:grpSpPr>
        <a:xfrm>
          <a:off x="0" y="0"/>
          <a:ext cx="0" cy="0"/>
          <a:chOff x="0" y="0"/>
          <a:chExt cx="0" cy="0"/>
        </a:xfrm>
      </p:grpSpPr>
      <p:sp>
        <p:nvSpPr>
          <p:cNvPr id="1176" name="Google Shape;1176;p19"/>
          <p:cNvSpPr txBox="1"/>
          <p:nvPr>
            <p:ph type="ctrTitle"/>
          </p:nvPr>
        </p:nvSpPr>
        <p:spPr>
          <a:xfrm>
            <a:off x="1524000" y="1124530"/>
            <a:ext cx="9144000" cy="2387700"/>
          </a:xfrm>
          <a:prstGeom prst="rect">
            <a:avLst/>
          </a:prstGeom>
          <a:noFill/>
          <a:ln>
            <a:noFill/>
          </a:ln>
        </p:spPr>
        <p:txBody>
          <a:bodyPr anchorCtr="0" anchor="b" bIns="45700" lIns="91425" spcFirstLastPara="1" rIns="91425" wrap="square" tIns="45700">
            <a:normAutofit/>
          </a:bodyPr>
          <a:lstStyle>
            <a:lvl1pPr lvl="0" rtl="1" algn="ctr">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177" name="Google Shape;1177;p19"/>
          <p:cNvSpPr txBox="1"/>
          <p:nvPr>
            <p:ph idx="1" type="subTitle"/>
          </p:nvPr>
        </p:nvSpPr>
        <p:spPr>
          <a:xfrm>
            <a:off x="1524000" y="3602038"/>
            <a:ext cx="9144000" cy="1655700"/>
          </a:xfrm>
          <a:prstGeom prst="rect">
            <a:avLst/>
          </a:prstGeom>
          <a:noFill/>
          <a:ln>
            <a:noFill/>
          </a:ln>
        </p:spPr>
        <p:txBody>
          <a:bodyPr anchorCtr="0" anchor="t" bIns="45700" lIns="91425" spcFirstLastPara="1" rIns="91425" wrap="square" tIns="45700">
            <a:normAutofit/>
          </a:bodyPr>
          <a:lstStyle>
            <a:lvl1pPr lvl="0" rtl="1" algn="ctr">
              <a:lnSpc>
                <a:spcPct val="90000"/>
              </a:lnSpc>
              <a:spcBef>
                <a:spcPts val="1000"/>
              </a:spcBef>
              <a:spcAft>
                <a:spcPts val="0"/>
              </a:spcAft>
              <a:buClr>
                <a:srgbClr val="3F3F3F"/>
              </a:buClr>
              <a:buSzPts val="2400"/>
              <a:buNone/>
              <a:defRPr sz="2400">
                <a:solidFill>
                  <a:srgbClr val="3F3F3F"/>
                </a:solidFill>
              </a:defRPr>
            </a:lvl1pPr>
            <a:lvl2pPr lvl="1" rtl="1" algn="ctr">
              <a:lnSpc>
                <a:spcPct val="90000"/>
              </a:lnSpc>
              <a:spcBef>
                <a:spcPts val="500"/>
              </a:spcBef>
              <a:spcAft>
                <a:spcPts val="0"/>
              </a:spcAft>
              <a:buClr>
                <a:schemeClr val="dk1"/>
              </a:buClr>
              <a:buSzPts val="2800"/>
              <a:buNone/>
              <a:defRPr sz="2800"/>
            </a:lvl2pPr>
            <a:lvl3pPr lvl="2" rtl="1" algn="ctr">
              <a:lnSpc>
                <a:spcPct val="90000"/>
              </a:lnSpc>
              <a:spcBef>
                <a:spcPts val="500"/>
              </a:spcBef>
              <a:spcAft>
                <a:spcPts val="0"/>
              </a:spcAft>
              <a:buClr>
                <a:schemeClr val="dk1"/>
              </a:buClr>
              <a:buSzPts val="2400"/>
              <a:buNone/>
              <a:defRPr sz="2400"/>
            </a:lvl3pPr>
            <a:lvl4pPr lvl="3" rtl="1" algn="ctr">
              <a:lnSpc>
                <a:spcPct val="90000"/>
              </a:lnSpc>
              <a:spcBef>
                <a:spcPts val="500"/>
              </a:spcBef>
              <a:spcAft>
                <a:spcPts val="0"/>
              </a:spcAft>
              <a:buClr>
                <a:schemeClr val="dk1"/>
              </a:buClr>
              <a:buSzPts val="2000"/>
              <a:buNone/>
              <a:defRPr sz="2000"/>
            </a:lvl4pPr>
            <a:lvl5pPr lvl="4" rtl="1" algn="ctr">
              <a:lnSpc>
                <a:spcPct val="90000"/>
              </a:lnSpc>
              <a:spcBef>
                <a:spcPts val="500"/>
              </a:spcBef>
              <a:spcAft>
                <a:spcPts val="0"/>
              </a:spcAft>
              <a:buClr>
                <a:schemeClr val="dk1"/>
              </a:buClr>
              <a:buSzPts val="2000"/>
              <a:buNone/>
              <a:defRPr sz="2000"/>
            </a:lvl5pPr>
            <a:lvl6pPr lvl="5" rtl="1" algn="ctr">
              <a:spcBef>
                <a:spcPts val="400"/>
              </a:spcBef>
              <a:spcAft>
                <a:spcPts val="0"/>
              </a:spcAft>
              <a:buClr>
                <a:schemeClr val="dk1"/>
              </a:buClr>
              <a:buSzPts val="2000"/>
              <a:buNone/>
              <a:defRPr sz="2000"/>
            </a:lvl6pPr>
            <a:lvl7pPr lvl="6" rtl="1" algn="ctr">
              <a:spcBef>
                <a:spcPts val="400"/>
              </a:spcBef>
              <a:spcAft>
                <a:spcPts val="0"/>
              </a:spcAft>
              <a:buClr>
                <a:schemeClr val="dk1"/>
              </a:buClr>
              <a:buSzPts val="2000"/>
              <a:buNone/>
              <a:defRPr sz="2000"/>
            </a:lvl7pPr>
            <a:lvl8pPr lvl="7" rtl="1" algn="ctr">
              <a:spcBef>
                <a:spcPts val="400"/>
              </a:spcBef>
              <a:spcAft>
                <a:spcPts val="0"/>
              </a:spcAft>
              <a:buClr>
                <a:schemeClr val="dk1"/>
              </a:buClr>
              <a:buSzPts val="2000"/>
              <a:buNone/>
              <a:defRPr sz="2000"/>
            </a:lvl8pPr>
            <a:lvl9pPr lvl="8" rtl="1" algn="ctr">
              <a:spcBef>
                <a:spcPts val="400"/>
              </a:spcBef>
              <a:spcAft>
                <a:spcPts val="0"/>
              </a:spcAft>
              <a:buClr>
                <a:schemeClr val="dk1"/>
              </a:buClr>
              <a:buSzPts val="2000"/>
              <a:buNone/>
              <a:defRPr sz="2000"/>
            </a:lvl9pPr>
          </a:lstStyle>
          <a:p/>
        </p:txBody>
      </p:sp>
      <p:sp>
        <p:nvSpPr>
          <p:cNvPr id="1178" name="Google Shape;1178;p19"/>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79" name="Google Shape;1179;p19"/>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80" name="Google Shape;1180;p19"/>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ותוכן" type="obj">
  <p:cSld name="OBJECT">
    <p:spTree>
      <p:nvGrpSpPr>
        <p:cNvPr id="1181" name="Shape 1181"/>
        <p:cNvGrpSpPr/>
        <p:nvPr/>
      </p:nvGrpSpPr>
      <p:grpSpPr>
        <a:xfrm>
          <a:off x="0" y="0"/>
          <a:ext cx="0" cy="0"/>
          <a:chOff x="0" y="0"/>
          <a:chExt cx="0" cy="0"/>
        </a:xfrm>
      </p:grpSpPr>
      <p:sp>
        <p:nvSpPr>
          <p:cNvPr id="1182" name="Google Shape;1182;p20"/>
          <p:cNvSpPr txBox="1"/>
          <p:nvPr>
            <p:ph type="title"/>
          </p:nvPr>
        </p:nvSpPr>
        <p:spPr>
          <a:xfrm>
            <a:off x="845127" y="365760"/>
            <a:ext cx="10515600" cy="1325700"/>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183" name="Google Shape;1183;p20"/>
          <p:cNvSpPr txBox="1"/>
          <p:nvPr>
            <p:ph idx="1" type="body"/>
          </p:nvPr>
        </p:nvSpPr>
        <p:spPr>
          <a:xfrm>
            <a:off x="845127" y="1828800"/>
            <a:ext cx="10515600" cy="43512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184" name="Google Shape;1184;p20"/>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85" name="Google Shape;1185;p20"/>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86" name="Google Shape;1186;p20"/>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מקטע עליונה" type="secHead">
  <p:cSld name="SECTION_HEADER">
    <p:spTree>
      <p:nvGrpSpPr>
        <p:cNvPr id="1187" name="Shape 1187"/>
        <p:cNvGrpSpPr/>
        <p:nvPr/>
      </p:nvGrpSpPr>
      <p:grpSpPr>
        <a:xfrm>
          <a:off x="0" y="0"/>
          <a:ext cx="0" cy="0"/>
          <a:chOff x="0" y="0"/>
          <a:chExt cx="0" cy="0"/>
        </a:xfrm>
      </p:grpSpPr>
      <p:sp>
        <p:nvSpPr>
          <p:cNvPr id="1188" name="Google Shape;1188;p21"/>
          <p:cNvSpPr txBox="1"/>
          <p:nvPr>
            <p:ph type="title"/>
          </p:nvPr>
        </p:nvSpPr>
        <p:spPr>
          <a:xfrm>
            <a:off x="831850" y="1712423"/>
            <a:ext cx="10515600" cy="2851200"/>
          </a:xfrm>
          <a:prstGeom prst="rect">
            <a:avLst/>
          </a:prstGeom>
          <a:noFill/>
          <a:ln>
            <a:noFill/>
          </a:ln>
        </p:spPr>
        <p:txBody>
          <a:bodyPr anchorCtr="0" anchor="b" bIns="45700" lIns="91425" spcFirstLastPara="1" rIns="91425" wrap="square" tIns="45700">
            <a:normAutofit/>
          </a:bodyPr>
          <a:lstStyle>
            <a:lvl1pPr lvl="0" rtl="1" algn="l">
              <a:lnSpc>
                <a:spcPct val="90000"/>
              </a:lnSpc>
              <a:spcBef>
                <a:spcPts val="0"/>
              </a:spcBef>
              <a:spcAft>
                <a:spcPts val="0"/>
              </a:spcAft>
              <a:buClr>
                <a:schemeClr val="dk1"/>
              </a:buClr>
              <a:buSzPts val="6000"/>
              <a:buFont typeface="Calibri"/>
              <a:buNone/>
              <a:defRPr b="0"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189" name="Google Shape;1189;p21"/>
          <p:cNvSpPr txBox="1"/>
          <p:nvPr>
            <p:ph idx="1" type="body"/>
          </p:nvPr>
        </p:nvSpPr>
        <p:spPr>
          <a:xfrm>
            <a:off x="831850" y="4552633"/>
            <a:ext cx="10515600" cy="1500300"/>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rgbClr val="3F3F3F"/>
              </a:buClr>
              <a:buSzPts val="2400"/>
              <a:buNone/>
              <a:defRPr sz="2400">
                <a:solidFill>
                  <a:srgbClr val="3F3F3F"/>
                </a:solidFill>
              </a:defRPr>
            </a:lvl1pPr>
            <a:lvl2pPr indent="-228600" lvl="1" marL="914400" rtl="1" algn="r">
              <a:lnSpc>
                <a:spcPct val="90000"/>
              </a:lnSpc>
              <a:spcBef>
                <a:spcPts val="500"/>
              </a:spcBef>
              <a:spcAft>
                <a:spcPts val="0"/>
              </a:spcAft>
              <a:buClr>
                <a:srgbClr val="888888"/>
              </a:buClr>
              <a:buSzPts val="1800"/>
              <a:buNone/>
              <a:defRPr sz="1800">
                <a:solidFill>
                  <a:srgbClr val="888888"/>
                </a:solidFill>
              </a:defRPr>
            </a:lvl2pPr>
            <a:lvl3pPr indent="-228600" lvl="2" marL="1371600" rtl="1" algn="r">
              <a:lnSpc>
                <a:spcPct val="90000"/>
              </a:lnSpc>
              <a:spcBef>
                <a:spcPts val="500"/>
              </a:spcBef>
              <a:spcAft>
                <a:spcPts val="0"/>
              </a:spcAft>
              <a:buClr>
                <a:srgbClr val="888888"/>
              </a:buClr>
              <a:buSzPts val="1600"/>
              <a:buNone/>
              <a:defRPr sz="1600">
                <a:solidFill>
                  <a:srgbClr val="888888"/>
                </a:solidFill>
              </a:defRPr>
            </a:lvl3pPr>
            <a:lvl4pPr indent="-228600" lvl="3" marL="1828800" rtl="1" algn="r">
              <a:lnSpc>
                <a:spcPct val="90000"/>
              </a:lnSpc>
              <a:spcBef>
                <a:spcPts val="500"/>
              </a:spcBef>
              <a:spcAft>
                <a:spcPts val="0"/>
              </a:spcAft>
              <a:buClr>
                <a:srgbClr val="888888"/>
              </a:buClr>
              <a:buSzPts val="1400"/>
              <a:buNone/>
              <a:defRPr sz="1400">
                <a:solidFill>
                  <a:srgbClr val="888888"/>
                </a:solidFill>
              </a:defRPr>
            </a:lvl4pPr>
            <a:lvl5pPr indent="-228600" lvl="4" marL="2286000" rtl="1" algn="r">
              <a:lnSpc>
                <a:spcPct val="90000"/>
              </a:lnSpc>
              <a:spcBef>
                <a:spcPts val="500"/>
              </a:spcBef>
              <a:spcAft>
                <a:spcPts val="0"/>
              </a:spcAft>
              <a:buClr>
                <a:srgbClr val="888888"/>
              </a:buClr>
              <a:buSzPts val="1400"/>
              <a:buNone/>
              <a:defRPr sz="1400">
                <a:solidFill>
                  <a:srgbClr val="888888"/>
                </a:solidFill>
              </a:defRPr>
            </a:lvl5pPr>
            <a:lvl6pPr indent="-228600" lvl="5" marL="2743200" rtl="1" algn="r">
              <a:spcBef>
                <a:spcPts val="280"/>
              </a:spcBef>
              <a:spcAft>
                <a:spcPts val="0"/>
              </a:spcAft>
              <a:buClr>
                <a:srgbClr val="888888"/>
              </a:buClr>
              <a:buSzPts val="1400"/>
              <a:buNone/>
              <a:defRPr sz="1400">
                <a:solidFill>
                  <a:srgbClr val="888888"/>
                </a:solidFill>
              </a:defRPr>
            </a:lvl6pPr>
            <a:lvl7pPr indent="-228600" lvl="6" marL="3200400" rtl="1" algn="r">
              <a:spcBef>
                <a:spcPts val="280"/>
              </a:spcBef>
              <a:spcAft>
                <a:spcPts val="0"/>
              </a:spcAft>
              <a:buClr>
                <a:srgbClr val="888888"/>
              </a:buClr>
              <a:buSzPts val="1400"/>
              <a:buNone/>
              <a:defRPr sz="1400">
                <a:solidFill>
                  <a:srgbClr val="888888"/>
                </a:solidFill>
              </a:defRPr>
            </a:lvl7pPr>
            <a:lvl8pPr indent="-228600" lvl="7" marL="3657600" rtl="1" algn="r">
              <a:spcBef>
                <a:spcPts val="280"/>
              </a:spcBef>
              <a:spcAft>
                <a:spcPts val="0"/>
              </a:spcAft>
              <a:buClr>
                <a:srgbClr val="888888"/>
              </a:buClr>
              <a:buSzPts val="1400"/>
              <a:buNone/>
              <a:defRPr sz="1400">
                <a:solidFill>
                  <a:srgbClr val="888888"/>
                </a:solidFill>
              </a:defRPr>
            </a:lvl8pPr>
            <a:lvl9pPr indent="-228600" lvl="8" marL="4114800" rtl="1" algn="r">
              <a:spcBef>
                <a:spcPts val="280"/>
              </a:spcBef>
              <a:spcAft>
                <a:spcPts val="0"/>
              </a:spcAft>
              <a:buClr>
                <a:srgbClr val="888888"/>
              </a:buClr>
              <a:buSzPts val="1400"/>
              <a:buNone/>
              <a:defRPr sz="1400">
                <a:solidFill>
                  <a:srgbClr val="888888"/>
                </a:solidFill>
              </a:defRPr>
            </a:lvl9pPr>
          </a:lstStyle>
          <a:p/>
        </p:txBody>
      </p:sp>
      <p:sp>
        <p:nvSpPr>
          <p:cNvPr id="1190" name="Google Shape;1190;p21"/>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91" name="Google Shape;1191;p21"/>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92" name="Google Shape;1192;p21"/>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ותוכן" type="obj">
  <p:cSld name="OBJECT">
    <p:spTree>
      <p:nvGrpSpPr>
        <p:cNvPr id="1069" name="Shape 1069"/>
        <p:cNvGrpSpPr/>
        <p:nvPr/>
      </p:nvGrpSpPr>
      <p:grpSpPr>
        <a:xfrm>
          <a:off x="0" y="0"/>
          <a:ext cx="0" cy="0"/>
          <a:chOff x="0" y="0"/>
          <a:chExt cx="0" cy="0"/>
        </a:xfrm>
      </p:grpSpPr>
      <p:sp>
        <p:nvSpPr>
          <p:cNvPr id="1070" name="Google Shape;1070;p3"/>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rtl="1" algn="l">
              <a:spcBef>
                <a:spcPts val="0"/>
              </a:spcBef>
              <a:spcAft>
                <a:spcPts val="0"/>
              </a:spcAft>
              <a:buClr>
                <a:schemeClr val="accent1"/>
              </a:buClr>
              <a:buSzPts val="3600"/>
              <a:buFont typeface="Trebuchet MS"/>
              <a:buNone/>
              <a:defRPr sz="36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071" name="Google Shape;1071;p3"/>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072" name="Google Shape;1072;p3"/>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73" name="Google Shape;1073;p3"/>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74" name="Google Shape;1074;p3"/>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שני תכנים" type="twoObj">
  <p:cSld name="TWO_OBJECTS">
    <p:spTree>
      <p:nvGrpSpPr>
        <p:cNvPr id="1193" name="Shape 1193"/>
        <p:cNvGrpSpPr/>
        <p:nvPr/>
      </p:nvGrpSpPr>
      <p:grpSpPr>
        <a:xfrm>
          <a:off x="0" y="0"/>
          <a:ext cx="0" cy="0"/>
          <a:chOff x="0" y="0"/>
          <a:chExt cx="0" cy="0"/>
        </a:xfrm>
      </p:grpSpPr>
      <p:sp>
        <p:nvSpPr>
          <p:cNvPr id="1194" name="Google Shape;1194;p22"/>
          <p:cNvSpPr txBox="1"/>
          <p:nvPr>
            <p:ph type="title"/>
          </p:nvPr>
        </p:nvSpPr>
        <p:spPr>
          <a:xfrm>
            <a:off x="845127" y="365760"/>
            <a:ext cx="10515600" cy="1325700"/>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195" name="Google Shape;1195;p22"/>
          <p:cNvSpPr txBox="1"/>
          <p:nvPr>
            <p:ph idx="1" type="body"/>
          </p:nvPr>
        </p:nvSpPr>
        <p:spPr>
          <a:xfrm>
            <a:off x="845127" y="1828800"/>
            <a:ext cx="5181600" cy="43512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196" name="Google Shape;1196;p22"/>
          <p:cNvSpPr txBox="1"/>
          <p:nvPr>
            <p:ph idx="2" type="body"/>
          </p:nvPr>
        </p:nvSpPr>
        <p:spPr>
          <a:xfrm>
            <a:off x="6172200" y="1828800"/>
            <a:ext cx="5181600" cy="43512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197" name="Google Shape;1197;p22"/>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98" name="Google Shape;1198;p22"/>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99" name="Google Shape;1199;p22"/>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השוואה">
  <p:cSld name="השוואה">
    <p:spTree>
      <p:nvGrpSpPr>
        <p:cNvPr id="1200" name="Shape 1200"/>
        <p:cNvGrpSpPr/>
        <p:nvPr/>
      </p:nvGrpSpPr>
      <p:grpSpPr>
        <a:xfrm>
          <a:off x="0" y="0"/>
          <a:ext cx="0" cy="0"/>
          <a:chOff x="0" y="0"/>
          <a:chExt cx="0" cy="0"/>
        </a:xfrm>
      </p:grpSpPr>
      <p:sp>
        <p:nvSpPr>
          <p:cNvPr id="1201" name="Google Shape;1201;p23"/>
          <p:cNvSpPr txBox="1"/>
          <p:nvPr>
            <p:ph idx="1" type="body"/>
          </p:nvPr>
        </p:nvSpPr>
        <p:spPr>
          <a:xfrm>
            <a:off x="845127" y="1681850"/>
            <a:ext cx="5156100" cy="825600"/>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1202" name="Google Shape;1202;p23"/>
          <p:cNvSpPr txBox="1"/>
          <p:nvPr>
            <p:ph idx="2" type="body"/>
          </p:nvPr>
        </p:nvSpPr>
        <p:spPr>
          <a:xfrm>
            <a:off x="845127" y="2507550"/>
            <a:ext cx="5156100" cy="36804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203" name="Google Shape;1203;p23"/>
          <p:cNvSpPr txBox="1"/>
          <p:nvPr>
            <p:ph idx="3" type="body"/>
          </p:nvPr>
        </p:nvSpPr>
        <p:spPr>
          <a:xfrm>
            <a:off x="6172200" y="1681851"/>
            <a:ext cx="5181600" cy="825600"/>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0"/>
              </a:spcBef>
              <a:spcAft>
                <a:spcPts val="0"/>
              </a:spcAft>
              <a:buClr>
                <a:schemeClr val="dk1"/>
              </a:buClr>
              <a:buSzPts val="2400"/>
              <a:buNone/>
              <a:defRPr b="1" sz="2400"/>
            </a:lvl1pPr>
            <a:lvl2pPr indent="-228600" lvl="1" marL="914400" rtl="1" algn="r">
              <a:lnSpc>
                <a:spcPct val="90000"/>
              </a:lnSpc>
              <a:spcBef>
                <a:spcPts val="500"/>
              </a:spcBef>
              <a:spcAft>
                <a:spcPts val="0"/>
              </a:spcAft>
              <a:buClr>
                <a:schemeClr val="dk1"/>
              </a:buClr>
              <a:buSzPts val="2000"/>
              <a:buNone/>
              <a:defRPr b="1" sz="2000"/>
            </a:lvl2pPr>
            <a:lvl3pPr indent="-228600" lvl="2" marL="1371600" rtl="1" algn="r">
              <a:lnSpc>
                <a:spcPct val="90000"/>
              </a:lnSpc>
              <a:spcBef>
                <a:spcPts val="500"/>
              </a:spcBef>
              <a:spcAft>
                <a:spcPts val="0"/>
              </a:spcAft>
              <a:buClr>
                <a:schemeClr val="dk1"/>
              </a:buClr>
              <a:buSzPts val="1800"/>
              <a:buNone/>
              <a:defRPr b="1" sz="1800"/>
            </a:lvl3pPr>
            <a:lvl4pPr indent="-228600" lvl="3" marL="1828800" rtl="1" algn="r">
              <a:lnSpc>
                <a:spcPct val="90000"/>
              </a:lnSpc>
              <a:spcBef>
                <a:spcPts val="500"/>
              </a:spcBef>
              <a:spcAft>
                <a:spcPts val="0"/>
              </a:spcAft>
              <a:buClr>
                <a:schemeClr val="dk1"/>
              </a:buClr>
              <a:buSzPts val="1600"/>
              <a:buNone/>
              <a:defRPr b="1" sz="1600"/>
            </a:lvl4pPr>
            <a:lvl5pPr indent="-228600" lvl="4" marL="2286000" rtl="1" algn="r">
              <a:lnSpc>
                <a:spcPct val="90000"/>
              </a:lnSpc>
              <a:spcBef>
                <a:spcPts val="50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1204" name="Google Shape;1204;p23"/>
          <p:cNvSpPr txBox="1"/>
          <p:nvPr>
            <p:ph idx="4" type="body"/>
          </p:nvPr>
        </p:nvSpPr>
        <p:spPr>
          <a:xfrm>
            <a:off x="6172200" y="2507550"/>
            <a:ext cx="5181600" cy="36804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205" name="Google Shape;1205;p2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06" name="Google Shape;1206;p2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07" name="Google Shape;1207;p23"/>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
        <p:nvSpPr>
          <p:cNvPr id="1208" name="Google Shape;1208;p23"/>
          <p:cNvSpPr txBox="1"/>
          <p:nvPr>
            <p:ph type="title"/>
          </p:nvPr>
        </p:nvSpPr>
        <p:spPr>
          <a:xfrm>
            <a:off x="845127" y="365760"/>
            <a:ext cx="10515600" cy="1325700"/>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בלבד">
  <p:cSld name="כותרת בלבד">
    <p:spTree>
      <p:nvGrpSpPr>
        <p:cNvPr id="1209" name="Shape 1209"/>
        <p:cNvGrpSpPr/>
        <p:nvPr/>
      </p:nvGrpSpPr>
      <p:grpSpPr>
        <a:xfrm>
          <a:off x="0" y="0"/>
          <a:ext cx="0" cy="0"/>
          <a:chOff x="0" y="0"/>
          <a:chExt cx="0" cy="0"/>
        </a:xfrm>
      </p:grpSpPr>
      <p:sp>
        <p:nvSpPr>
          <p:cNvPr id="1210" name="Google Shape;1210;p24"/>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11" name="Google Shape;1211;p24"/>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12" name="Google Shape;1212;p24"/>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
        <p:nvSpPr>
          <p:cNvPr id="1213" name="Google Shape;1213;p24"/>
          <p:cNvSpPr txBox="1"/>
          <p:nvPr>
            <p:ph type="title"/>
          </p:nvPr>
        </p:nvSpPr>
        <p:spPr>
          <a:xfrm>
            <a:off x="845127" y="365760"/>
            <a:ext cx="10515600" cy="1325700"/>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ריק" type="blank">
  <p:cSld name="BLANK">
    <p:spTree>
      <p:nvGrpSpPr>
        <p:cNvPr id="1214" name="Shape 1214"/>
        <p:cNvGrpSpPr/>
        <p:nvPr/>
      </p:nvGrpSpPr>
      <p:grpSpPr>
        <a:xfrm>
          <a:off x="0" y="0"/>
          <a:ext cx="0" cy="0"/>
          <a:chOff x="0" y="0"/>
          <a:chExt cx="0" cy="0"/>
        </a:xfrm>
      </p:grpSpPr>
      <p:sp>
        <p:nvSpPr>
          <p:cNvPr id="1215" name="Google Shape;1215;p25"/>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16" name="Google Shape;1216;p25"/>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17" name="Google Shape;1217;p25"/>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תוכן עם כיתוב" type="objTx">
  <p:cSld name="OBJECT_WITH_CAPTION_TEXT">
    <p:spTree>
      <p:nvGrpSpPr>
        <p:cNvPr id="1218" name="Shape 1218"/>
        <p:cNvGrpSpPr/>
        <p:nvPr/>
      </p:nvGrpSpPr>
      <p:grpSpPr>
        <a:xfrm>
          <a:off x="0" y="0"/>
          <a:ext cx="0" cy="0"/>
          <a:chOff x="0" y="0"/>
          <a:chExt cx="0" cy="0"/>
        </a:xfrm>
      </p:grpSpPr>
      <p:sp>
        <p:nvSpPr>
          <p:cNvPr id="1219" name="Google Shape;1219;p26"/>
          <p:cNvSpPr txBox="1"/>
          <p:nvPr>
            <p:ph type="title"/>
          </p:nvPr>
        </p:nvSpPr>
        <p:spPr>
          <a:xfrm>
            <a:off x="841248" y="457200"/>
            <a:ext cx="3931800" cy="1600200"/>
          </a:xfrm>
          <a:prstGeom prst="rect">
            <a:avLst/>
          </a:prstGeom>
          <a:noFill/>
          <a:ln>
            <a:noFill/>
          </a:ln>
        </p:spPr>
        <p:txBody>
          <a:bodyPr anchorCtr="0" anchor="b" bIns="45700" lIns="91425" spcFirstLastPara="1" rIns="91425" wrap="square" tIns="45700">
            <a:normAutofit/>
          </a:bodyPr>
          <a:lstStyle>
            <a:lvl1pPr lvl="0" rtl="1" algn="l">
              <a:lnSpc>
                <a:spcPct val="90000"/>
              </a:lnSpc>
              <a:spcBef>
                <a:spcPts val="0"/>
              </a:spcBef>
              <a:spcAft>
                <a:spcPts val="0"/>
              </a:spcAft>
              <a:buClr>
                <a:schemeClr val="dk1"/>
              </a:buClr>
              <a:buSzPts val="3200"/>
              <a:buFont typeface="Calibri"/>
              <a:buNone/>
              <a:defRPr b="0"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20" name="Google Shape;1220;p26"/>
          <p:cNvSpPr txBox="1"/>
          <p:nvPr>
            <p:ph idx="1" type="body"/>
          </p:nvPr>
        </p:nvSpPr>
        <p:spPr>
          <a:xfrm>
            <a:off x="5181600" y="990600"/>
            <a:ext cx="6172200" cy="4876800"/>
          </a:xfrm>
          <a:prstGeom prst="rect">
            <a:avLst/>
          </a:prstGeom>
          <a:noFill/>
          <a:ln>
            <a:noFill/>
          </a:ln>
        </p:spPr>
        <p:txBody>
          <a:bodyPr anchorCtr="0" anchor="t" bIns="45700" lIns="91425" spcFirstLastPara="1" rIns="91425" wrap="square" tIns="45700">
            <a:normAutofit/>
          </a:bodyPr>
          <a:lstStyle>
            <a:lvl1pPr indent="-431800" lvl="0" marL="457200" rtl="1" algn="r">
              <a:lnSpc>
                <a:spcPct val="90000"/>
              </a:lnSpc>
              <a:spcBef>
                <a:spcPts val="1000"/>
              </a:spcBef>
              <a:spcAft>
                <a:spcPts val="0"/>
              </a:spcAft>
              <a:buClr>
                <a:schemeClr val="dk1"/>
              </a:buClr>
              <a:buSzPts val="3200"/>
              <a:buChar char="●"/>
              <a:defRPr sz="3200"/>
            </a:lvl1pPr>
            <a:lvl2pPr indent="-406400" lvl="1" marL="914400" rtl="1" algn="r">
              <a:lnSpc>
                <a:spcPct val="90000"/>
              </a:lnSpc>
              <a:spcBef>
                <a:spcPts val="500"/>
              </a:spcBef>
              <a:spcAft>
                <a:spcPts val="0"/>
              </a:spcAft>
              <a:buClr>
                <a:schemeClr val="dk1"/>
              </a:buClr>
              <a:buSzPts val="2800"/>
              <a:buChar char="●"/>
              <a:defRPr sz="2800"/>
            </a:lvl2pPr>
            <a:lvl3pPr indent="-381000" lvl="2" marL="1371600" rtl="1" algn="r">
              <a:lnSpc>
                <a:spcPct val="90000"/>
              </a:lnSpc>
              <a:spcBef>
                <a:spcPts val="500"/>
              </a:spcBef>
              <a:spcAft>
                <a:spcPts val="0"/>
              </a:spcAft>
              <a:buClr>
                <a:schemeClr val="dk1"/>
              </a:buClr>
              <a:buSzPts val="2400"/>
              <a:buChar char="●"/>
              <a:defRPr sz="2400"/>
            </a:lvl3pPr>
            <a:lvl4pPr indent="-355600" lvl="3" marL="1828800" rtl="1" algn="r">
              <a:lnSpc>
                <a:spcPct val="90000"/>
              </a:lnSpc>
              <a:spcBef>
                <a:spcPts val="500"/>
              </a:spcBef>
              <a:spcAft>
                <a:spcPts val="0"/>
              </a:spcAft>
              <a:buClr>
                <a:schemeClr val="dk1"/>
              </a:buClr>
              <a:buSzPts val="2000"/>
              <a:buChar char="●"/>
              <a:defRPr sz="2000"/>
            </a:lvl4pPr>
            <a:lvl5pPr indent="-355600" lvl="4" marL="2286000" rtl="1" algn="r">
              <a:lnSpc>
                <a:spcPct val="90000"/>
              </a:lnSpc>
              <a:spcBef>
                <a:spcPts val="500"/>
              </a:spcBef>
              <a:spcAft>
                <a:spcPts val="0"/>
              </a:spcAft>
              <a:buClr>
                <a:schemeClr val="dk1"/>
              </a:buClr>
              <a:buSzPts val="2000"/>
              <a:buChar char="●"/>
              <a:defRPr sz="2000"/>
            </a:lvl5pPr>
            <a:lvl6pPr indent="-355600" lvl="5" marL="2743200" rtl="1" algn="r">
              <a:spcBef>
                <a:spcPts val="400"/>
              </a:spcBef>
              <a:spcAft>
                <a:spcPts val="0"/>
              </a:spcAft>
              <a:buClr>
                <a:schemeClr val="dk1"/>
              </a:buClr>
              <a:buSzPts val="2000"/>
              <a:buChar char="●"/>
              <a:defRPr sz="2000"/>
            </a:lvl6pPr>
            <a:lvl7pPr indent="-355600" lvl="6" marL="3200400" rtl="1" algn="r">
              <a:spcBef>
                <a:spcPts val="400"/>
              </a:spcBef>
              <a:spcAft>
                <a:spcPts val="0"/>
              </a:spcAft>
              <a:buClr>
                <a:schemeClr val="dk1"/>
              </a:buClr>
              <a:buSzPts val="2000"/>
              <a:buChar char="●"/>
              <a:defRPr sz="2000"/>
            </a:lvl7pPr>
            <a:lvl8pPr indent="-355600" lvl="7" marL="3657600" rtl="1" algn="r">
              <a:spcBef>
                <a:spcPts val="400"/>
              </a:spcBef>
              <a:spcAft>
                <a:spcPts val="0"/>
              </a:spcAft>
              <a:buClr>
                <a:schemeClr val="dk1"/>
              </a:buClr>
              <a:buSzPts val="2000"/>
              <a:buChar char="●"/>
              <a:defRPr sz="2000"/>
            </a:lvl8pPr>
            <a:lvl9pPr indent="-355600" lvl="8" marL="4114800" rtl="1" algn="r">
              <a:spcBef>
                <a:spcPts val="400"/>
              </a:spcBef>
              <a:spcAft>
                <a:spcPts val="0"/>
              </a:spcAft>
              <a:buClr>
                <a:schemeClr val="dk1"/>
              </a:buClr>
              <a:buSzPts val="2000"/>
              <a:buChar char="●"/>
              <a:defRPr sz="2000"/>
            </a:lvl9pPr>
          </a:lstStyle>
          <a:p/>
        </p:txBody>
      </p:sp>
      <p:sp>
        <p:nvSpPr>
          <p:cNvPr id="1221" name="Google Shape;1221;p26"/>
          <p:cNvSpPr txBox="1"/>
          <p:nvPr>
            <p:ph idx="2" type="body"/>
          </p:nvPr>
        </p:nvSpPr>
        <p:spPr>
          <a:xfrm>
            <a:off x="841248" y="2057399"/>
            <a:ext cx="3931800" cy="3810000"/>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200"/>
              <a:buNone/>
              <a:defRPr sz="1200"/>
            </a:lvl2pPr>
            <a:lvl3pPr indent="-228600" lvl="2" marL="1371600" rtl="1" algn="r">
              <a:lnSpc>
                <a:spcPct val="90000"/>
              </a:lnSpc>
              <a:spcBef>
                <a:spcPts val="500"/>
              </a:spcBef>
              <a:spcAft>
                <a:spcPts val="0"/>
              </a:spcAft>
              <a:buClr>
                <a:schemeClr val="dk1"/>
              </a:buClr>
              <a:buSzPts val="1000"/>
              <a:buNone/>
              <a:defRPr sz="1000"/>
            </a:lvl3pPr>
            <a:lvl4pPr indent="-228600" lvl="3" marL="1828800" rtl="1" algn="r">
              <a:lnSpc>
                <a:spcPct val="90000"/>
              </a:lnSpc>
              <a:spcBef>
                <a:spcPts val="500"/>
              </a:spcBef>
              <a:spcAft>
                <a:spcPts val="0"/>
              </a:spcAft>
              <a:buClr>
                <a:schemeClr val="dk1"/>
              </a:buClr>
              <a:buSzPts val="900"/>
              <a:buNone/>
              <a:defRPr sz="900"/>
            </a:lvl4pPr>
            <a:lvl5pPr indent="-228600" lvl="4" marL="2286000" rtl="1" algn="r">
              <a:lnSpc>
                <a:spcPct val="90000"/>
              </a:lnSpc>
              <a:spcBef>
                <a:spcPts val="50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1222" name="Google Shape;1222;p26"/>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23" name="Google Shape;1223;p26"/>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24" name="Google Shape;1224;p26"/>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תמונה עם כיתוב" type="picTx">
  <p:cSld name="PICTURE_WITH_CAPTION_TEXT">
    <p:spTree>
      <p:nvGrpSpPr>
        <p:cNvPr id="1225" name="Shape 1225"/>
        <p:cNvGrpSpPr/>
        <p:nvPr/>
      </p:nvGrpSpPr>
      <p:grpSpPr>
        <a:xfrm>
          <a:off x="0" y="0"/>
          <a:ext cx="0" cy="0"/>
          <a:chOff x="0" y="0"/>
          <a:chExt cx="0" cy="0"/>
        </a:xfrm>
      </p:grpSpPr>
      <p:sp>
        <p:nvSpPr>
          <p:cNvPr id="1226" name="Google Shape;1226;p27"/>
          <p:cNvSpPr txBox="1"/>
          <p:nvPr>
            <p:ph type="title"/>
          </p:nvPr>
        </p:nvSpPr>
        <p:spPr>
          <a:xfrm>
            <a:off x="841248" y="457200"/>
            <a:ext cx="3931800" cy="1600200"/>
          </a:xfrm>
          <a:prstGeom prst="rect">
            <a:avLst/>
          </a:prstGeom>
          <a:noFill/>
          <a:ln>
            <a:noFill/>
          </a:ln>
        </p:spPr>
        <p:txBody>
          <a:bodyPr anchorCtr="0" anchor="b" bIns="45700" lIns="91425" spcFirstLastPara="1" rIns="91425" wrap="square" tIns="45700">
            <a:normAutofit/>
          </a:bodyPr>
          <a:lstStyle>
            <a:lvl1pPr lvl="0" rtl="1" algn="l">
              <a:lnSpc>
                <a:spcPct val="90000"/>
              </a:lnSpc>
              <a:spcBef>
                <a:spcPts val="0"/>
              </a:spcBef>
              <a:spcAft>
                <a:spcPts val="0"/>
              </a:spcAft>
              <a:buClr>
                <a:schemeClr val="dk1"/>
              </a:buClr>
              <a:buSzPts val="3200"/>
              <a:buFont typeface="Calibri"/>
              <a:buNone/>
              <a:defRPr b="0"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27" name="Google Shape;1227;p27"/>
          <p:cNvSpPr/>
          <p:nvPr>
            <p:ph idx="2" type="pic"/>
          </p:nvPr>
        </p:nvSpPr>
        <p:spPr>
          <a:xfrm>
            <a:off x="5181600" y="990600"/>
            <a:ext cx="6172200" cy="4876800"/>
          </a:xfrm>
          <a:prstGeom prst="rect">
            <a:avLst/>
          </a:prstGeom>
          <a:noFill/>
          <a:ln>
            <a:noFill/>
          </a:ln>
        </p:spPr>
        <p:txBody>
          <a:bodyPr anchorCtr="0" anchor="t" bIns="45700" lIns="91425" spcFirstLastPara="1" rIns="91425" wrap="square" tIns="45700">
            <a:normAutofit/>
          </a:bodyPr>
          <a:lstStyle>
            <a:lvl1pPr lvl="0" marR="0" rtl="1" algn="r">
              <a:lnSpc>
                <a:spcPct val="90000"/>
              </a:lnSpc>
              <a:spcBef>
                <a:spcPts val="1000"/>
              </a:spcBef>
              <a:spcAft>
                <a:spcPts val="0"/>
              </a:spcAft>
              <a:buClr>
                <a:schemeClr val="dk1"/>
              </a:buClr>
              <a:buSzPts val="3200"/>
              <a:buFont typeface="Noto Sans Symbols"/>
              <a:buNone/>
              <a:defRPr b="0" i="0" sz="3200" u="none" cap="none" strike="noStrike">
                <a:solidFill>
                  <a:schemeClr val="dk1"/>
                </a:solidFill>
                <a:latin typeface="Calibri"/>
                <a:ea typeface="Calibri"/>
                <a:cs typeface="Calibri"/>
                <a:sym typeface="Calibri"/>
              </a:defRPr>
            </a:lvl1pPr>
            <a:lvl2pPr lvl="1" marR="0" rtl="1" algn="r">
              <a:lnSpc>
                <a:spcPct val="90000"/>
              </a:lnSpc>
              <a:spcBef>
                <a:spcPts val="500"/>
              </a:spcBef>
              <a:spcAft>
                <a:spcPts val="0"/>
              </a:spcAft>
              <a:buClr>
                <a:schemeClr val="dk1"/>
              </a:buClr>
              <a:buSzPts val="2800"/>
              <a:buFont typeface="Noto Sans Symbols"/>
              <a:buNone/>
              <a:defRPr b="0" i="0" sz="2800" u="none" cap="none" strike="noStrike">
                <a:solidFill>
                  <a:schemeClr val="dk1"/>
                </a:solidFill>
                <a:latin typeface="Calibri"/>
                <a:ea typeface="Calibri"/>
                <a:cs typeface="Calibri"/>
                <a:sym typeface="Calibri"/>
              </a:defRPr>
            </a:lvl2pPr>
            <a:lvl3pPr lvl="2" marR="0" rtl="1" algn="r">
              <a:lnSpc>
                <a:spcPct val="90000"/>
              </a:lnSpc>
              <a:spcBef>
                <a:spcPts val="500"/>
              </a:spcBef>
              <a:spcAft>
                <a:spcPts val="0"/>
              </a:spcAft>
              <a:buClr>
                <a:schemeClr val="dk1"/>
              </a:buClr>
              <a:buSzPts val="2400"/>
              <a:buFont typeface="Noto Sans Symbols"/>
              <a:buNone/>
              <a:defRPr b="0" i="0" sz="2400" u="none" cap="none" strike="noStrike">
                <a:solidFill>
                  <a:schemeClr val="dk1"/>
                </a:solidFill>
                <a:latin typeface="Calibri"/>
                <a:ea typeface="Calibri"/>
                <a:cs typeface="Calibri"/>
                <a:sym typeface="Calibri"/>
              </a:defRPr>
            </a:lvl3pPr>
            <a:lvl4pPr lvl="3" marR="0" rtl="1" algn="r">
              <a:lnSpc>
                <a:spcPct val="90000"/>
              </a:lnSpc>
              <a:spcBef>
                <a:spcPts val="500"/>
              </a:spcBef>
              <a:spcAft>
                <a:spcPts val="0"/>
              </a:spcAft>
              <a:buClr>
                <a:schemeClr val="dk1"/>
              </a:buClr>
              <a:buSzPts val="2000"/>
              <a:buFont typeface="Noto Sans Symbols"/>
              <a:buNone/>
              <a:defRPr b="0" i="0" sz="2000" u="none" cap="none" strike="noStrike">
                <a:solidFill>
                  <a:schemeClr val="dk1"/>
                </a:solidFill>
                <a:latin typeface="Calibri"/>
                <a:ea typeface="Calibri"/>
                <a:cs typeface="Calibri"/>
                <a:sym typeface="Calibri"/>
              </a:defRPr>
            </a:lvl4pPr>
            <a:lvl5pPr lvl="4" marR="0" rtl="1" algn="r">
              <a:lnSpc>
                <a:spcPct val="90000"/>
              </a:lnSpc>
              <a:spcBef>
                <a:spcPts val="500"/>
              </a:spcBef>
              <a:spcAft>
                <a:spcPts val="0"/>
              </a:spcAft>
              <a:buClr>
                <a:schemeClr val="dk1"/>
              </a:buClr>
              <a:buSzPts val="2000"/>
              <a:buFont typeface="Noto Sans Symbols"/>
              <a:buNone/>
              <a:defRPr b="0" i="0" sz="2000" u="none" cap="none" strike="noStrike">
                <a:solidFill>
                  <a:schemeClr val="dk1"/>
                </a:solidFill>
                <a:latin typeface="Calibri"/>
                <a:ea typeface="Calibri"/>
                <a:cs typeface="Calibri"/>
                <a:sym typeface="Calibri"/>
              </a:defRPr>
            </a:lvl5pPr>
            <a:lvl6pPr lvl="5" marR="0" rtl="1" algn="r">
              <a:spcBef>
                <a:spcPts val="400"/>
              </a:spcBef>
              <a:spcAft>
                <a:spcPts val="0"/>
              </a:spcAft>
              <a:buClr>
                <a:schemeClr val="dk1"/>
              </a:buClr>
              <a:buSzPts val="2000"/>
              <a:buFont typeface="Noto Sans Symbols"/>
              <a:buNone/>
              <a:defRPr b="0" i="0" sz="2000" u="none" cap="none" strike="noStrike">
                <a:solidFill>
                  <a:schemeClr val="dk1"/>
                </a:solidFill>
                <a:latin typeface="Calibri"/>
                <a:ea typeface="Calibri"/>
                <a:cs typeface="Calibri"/>
                <a:sym typeface="Calibri"/>
              </a:defRPr>
            </a:lvl6pPr>
            <a:lvl7pPr lvl="6" marR="0" rtl="1" algn="r">
              <a:spcBef>
                <a:spcPts val="400"/>
              </a:spcBef>
              <a:spcAft>
                <a:spcPts val="0"/>
              </a:spcAft>
              <a:buClr>
                <a:schemeClr val="dk1"/>
              </a:buClr>
              <a:buSzPts val="2000"/>
              <a:buFont typeface="Noto Sans Symbols"/>
              <a:buNone/>
              <a:defRPr b="0" i="0" sz="2000" u="none" cap="none" strike="noStrike">
                <a:solidFill>
                  <a:schemeClr val="dk1"/>
                </a:solidFill>
                <a:latin typeface="Calibri"/>
                <a:ea typeface="Calibri"/>
                <a:cs typeface="Calibri"/>
                <a:sym typeface="Calibri"/>
              </a:defRPr>
            </a:lvl7pPr>
            <a:lvl8pPr lvl="7" marR="0" rtl="1" algn="r">
              <a:spcBef>
                <a:spcPts val="400"/>
              </a:spcBef>
              <a:spcAft>
                <a:spcPts val="0"/>
              </a:spcAft>
              <a:buClr>
                <a:schemeClr val="dk1"/>
              </a:buClr>
              <a:buSzPts val="2000"/>
              <a:buFont typeface="Noto Sans Symbols"/>
              <a:buNone/>
              <a:defRPr b="0" i="0" sz="2000" u="none" cap="none" strike="noStrike">
                <a:solidFill>
                  <a:schemeClr val="dk1"/>
                </a:solidFill>
                <a:latin typeface="Calibri"/>
                <a:ea typeface="Calibri"/>
                <a:cs typeface="Calibri"/>
                <a:sym typeface="Calibri"/>
              </a:defRPr>
            </a:lvl8pPr>
            <a:lvl9pPr lvl="8" marR="0" rtl="1" algn="r">
              <a:spcBef>
                <a:spcPts val="400"/>
              </a:spcBef>
              <a:spcAft>
                <a:spcPts val="0"/>
              </a:spcAft>
              <a:buClr>
                <a:schemeClr val="dk1"/>
              </a:buClr>
              <a:buSzPts val="2000"/>
              <a:buFont typeface="Noto Sans Symbols"/>
              <a:buNone/>
              <a:defRPr b="0" i="0" sz="2000" u="none" cap="none" strike="noStrike">
                <a:solidFill>
                  <a:schemeClr val="dk1"/>
                </a:solidFill>
                <a:latin typeface="Calibri"/>
                <a:ea typeface="Calibri"/>
                <a:cs typeface="Calibri"/>
                <a:sym typeface="Calibri"/>
              </a:defRPr>
            </a:lvl9pPr>
          </a:lstStyle>
          <a:p/>
        </p:txBody>
      </p:sp>
      <p:sp>
        <p:nvSpPr>
          <p:cNvPr id="1228" name="Google Shape;1228;p27"/>
          <p:cNvSpPr txBox="1"/>
          <p:nvPr>
            <p:ph idx="1" type="body"/>
          </p:nvPr>
        </p:nvSpPr>
        <p:spPr>
          <a:xfrm>
            <a:off x="841248" y="2057400"/>
            <a:ext cx="3931800" cy="3810000"/>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1000"/>
              </a:spcBef>
              <a:spcAft>
                <a:spcPts val="0"/>
              </a:spcAft>
              <a:buClr>
                <a:schemeClr val="dk1"/>
              </a:buClr>
              <a:buSzPts val="1600"/>
              <a:buNone/>
              <a:defRPr sz="1600"/>
            </a:lvl1pPr>
            <a:lvl2pPr indent="-228600" lvl="1" marL="914400" rtl="1" algn="r">
              <a:lnSpc>
                <a:spcPct val="90000"/>
              </a:lnSpc>
              <a:spcBef>
                <a:spcPts val="500"/>
              </a:spcBef>
              <a:spcAft>
                <a:spcPts val="0"/>
              </a:spcAft>
              <a:buClr>
                <a:schemeClr val="dk1"/>
              </a:buClr>
              <a:buSzPts val="1200"/>
              <a:buNone/>
              <a:defRPr sz="1200"/>
            </a:lvl2pPr>
            <a:lvl3pPr indent="-228600" lvl="2" marL="1371600" rtl="1" algn="r">
              <a:lnSpc>
                <a:spcPct val="90000"/>
              </a:lnSpc>
              <a:spcBef>
                <a:spcPts val="500"/>
              </a:spcBef>
              <a:spcAft>
                <a:spcPts val="0"/>
              </a:spcAft>
              <a:buClr>
                <a:schemeClr val="dk1"/>
              </a:buClr>
              <a:buSzPts val="1000"/>
              <a:buNone/>
              <a:defRPr sz="1000"/>
            </a:lvl3pPr>
            <a:lvl4pPr indent="-228600" lvl="3" marL="1828800" rtl="1" algn="r">
              <a:lnSpc>
                <a:spcPct val="90000"/>
              </a:lnSpc>
              <a:spcBef>
                <a:spcPts val="500"/>
              </a:spcBef>
              <a:spcAft>
                <a:spcPts val="0"/>
              </a:spcAft>
              <a:buClr>
                <a:schemeClr val="dk1"/>
              </a:buClr>
              <a:buSzPts val="900"/>
              <a:buNone/>
              <a:defRPr sz="900"/>
            </a:lvl4pPr>
            <a:lvl5pPr indent="-228600" lvl="4" marL="2286000" rtl="1" algn="r">
              <a:lnSpc>
                <a:spcPct val="90000"/>
              </a:lnSpc>
              <a:spcBef>
                <a:spcPts val="50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1229" name="Google Shape;1229;p27"/>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30" name="Google Shape;1230;p27"/>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31" name="Google Shape;1231;p27"/>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וטקסט אנכי" type="vertTx">
  <p:cSld name="VERTICAL_TEXT">
    <p:spTree>
      <p:nvGrpSpPr>
        <p:cNvPr id="1232" name="Shape 1232"/>
        <p:cNvGrpSpPr/>
        <p:nvPr/>
      </p:nvGrpSpPr>
      <p:grpSpPr>
        <a:xfrm>
          <a:off x="0" y="0"/>
          <a:ext cx="0" cy="0"/>
          <a:chOff x="0" y="0"/>
          <a:chExt cx="0" cy="0"/>
        </a:xfrm>
      </p:grpSpPr>
      <p:sp>
        <p:nvSpPr>
          <p:cNvPr id="1233" name="Google Shape;1233;p28"/>
          <p:cNvSpPr txBox="1"/>
          <p:nvPr>
            <p:ph type="title"/>
          </p:nvPr>
        </p:nvSpPr>
        <p:spPr>
          <a:xfrm>
            <a:off x="845127" y="365760"/>
            <a:ext cx="10515600" cy="1325700"/>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34" name="Google Shape;1234;p28"/>
          <p:cNvSpPr txBox="1"/>
          <p:nvPr>
            <p:ph idx="1" type="body"/>
          </p:nvPr>
        </p:nvSpPr>
        <p:spPr>
          <a:xfrm rot="5400000">
            <a:off x="3927327" y="-1253400"/>
            <a:ext cx="4351200" cy="105156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235" name="Google Shape;1235;p28"/>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36" name="Google Shape;1236;p28"/>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37" name="Google Shape;1237;p28"/>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אנכית וטקסט" type="vertTitleAndTx">
  <p:cSld name="VERTICAL_TITLE_AND_VERTICAL_TEXT">
    <p:spTree>
      <p:nvGrpSpPr>
        <p:cNvPr id="1238" name="Shape 1238"/>
        <p:cNvGrpSpPr/>
        <p:nvPr/>
      </p:nvGrpSpPr>
      <p:grpSpPr>
        <a:xfrm>
          <a:off x="0" y="0"/>
          <a:ext cx="0" cy="0"/>
          <a:chOff x="0" y="0"/>
          <a:chExt cx="0" cy="0"/>
        </a:xfrm>
      </p:grpSpPr>
      <p:sp>
        <p:nvSpPr>
          <p:cNvPr id="1239" name="Google Shape;1239;p29"/>
          <p:cNvSpPr txBox="1"/>
          <p:nvPr>
            <p:ph type="title"/>
          </p:nvPr>
        </p:nvSpPr>
        <p:spPr>
          <a:xfrm rot="5400000">
            <a:off x="7133400" y="1951862"/>
            <a:ext cx="5811900" cy="2628900"/>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1240" name="Google Shape;1240;p29"/>
          <p:cNvSpPr txBox="1"/>
          <p:nvPr>
            <p:ph idx="1" type="body"/>
          </p:nvPr>
        </p:nvSpPr>
        <p:spPr>
          <a:xfrm rot="5400000">
            <a:off x="1799400" y="-600838"/>
            <a:ext cx="5811900" cy="7734300"/>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1000"/>
              </a:spcBef>
              <a:spcAft>
                <a:spcPts val="0"/>
              </a:spcAft>
              <a:buClr>
                <a:schemeClr val="dk1"/>
              </a:buClr>
              <a:buSzPts val="1800"/>
              <a:buChar char="●"/>
              <a:defRPr/>
            </a:lvl1pPr>
            <a:lvl2pPr indent="-342900" lvl="1" marL="914400" rtl="1" algn="r">
              <a:lnSpc>
                <a:spcPct val="90000"/>
              </a:lnSpc>
              <a:spcBef>
                <a:spcPts val="500"/>
              </a:spcBef>
              <a:spcAft>
                <a:spcPts val="0"/>
              </a:spcAft>
              <a:buClr>
                <a:schemeClr val="dk1"/>
              </a:buClr>
              <a:buSzPts val="1800"/>
              <a:buChar char="●"/>
              <a:defRPr/>
            </a:lvl2pPr>
            <a:lvl3pPr indent="-342900" lvl="2" marL="1371600" rtl="1" algn="r">
              <a:lnSpc>
                <a:spcPct val="90000"/>
              </a:lnSpc>
              <a:spcBef>
                <a:spcPts val="500"/>
              </a:spcBef>
              <a:spcAft>
                <a:spcPts val="0"/>
              </a:spcAft>
              <a:buClr>
                <a:schemeClr val="dk1"/>
              </a:buClr>
              <a:buSzPts val="1800"/>
              <a:buChar char="●"/>
              <a:defRPr/>
            </a:lvl3pPr>
            <a:lvl4pPr indent="-342900" lvl="3" marL="1828800" rtl="1" algn="r">
              <a:lnSpc>
                <a:spcPct val="90000"/>
              </a:lnSpc>
              <a:spcBef>
                <a:spcPts val="500"/>
              </a:spcBef>
              <a:spcAft>
                <a:spcPts val="0"/>
              </a:spcAft>
              <a:buClr>
                <a:schemeClr val="dk1"/>
              </a:buClr>
              <a:buSzPts val="1800"/>
              <a:buChar char="●"/>
              <a:defRPr/>
            </a:lvl4pPr>
            <a:lvl5pPr indent="-342900" lvl="4" marL="2286000" rtl="1" algn="r">
              <a:lnSpc>
                <a:spcPct val="90000"/>
              </a:lnSpc>
              <a:spcBef>
                <a:spcPts val="50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1241" name="Google Shape;1241;p29"/>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42" name="Google Shape;1242;p29"/>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243" name="Google Shape;1243;p29"/>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מקטע עליונה" type="secHead">
  <p:cSld name="SECTION_HEADER">
    <p:spTree>
      <p:nvGrpSpPr>
        <p:cNvPr id="1075" name="Shape 1075"/>
        <p:cNvGrpSpPr/>
        <p:nvPr/>
      </p:nvGrpSpPr>
      <p:grpSpPr>
        <a:xfrm>
          <a:off x="0" y="0"/>
          <a:ext cx="0" cy="0"/>
          <a:chOff x="0" y="0"/>
          <a:chExt cx="0" cy="0"/>
        </a:xfrm>
      </p:grpSpPr>
      <p:sp>
        <p:nvSpPr>
          <p:cNvPr id="1076" name="Google Shape;1076;p4"/>
          <p:cNvSpPr txBox="1"/>
          <p:nvPr>
            <p:ph type="title"/>
          </p:nvPr>
        </p:nvSpPr>
        <p:spPr>
          <a:xfrm>
            <a:off x="677335" y="2700867"/>
            <a:ext cx="8596800" cy="1826700"/>
          </a:xfrm>
          <a:prstGeom prst="rect">
            <a:avLst/>
          </a:prstGeom>
          <a:noFill/>
          <a:ln>
            <a:noFill/>
          </a:ln>
        </p:spPr>
        <p:txBody>
          <a:bodyPr anchorCtr="0" anchor="b" bIns="45700" lIns="91425" spcFirstLastPara="1" rIns="91425" wrap="square" tIns="45700">
            <a:normAutofit/>
          </a:bodyPr>
          <a:lstStyle>
            <a:lvl1pPr lvl="0" rtl="1" algn="l">
              <a:spcBef>
                <a:spcPts val="0"/>
              </a:spcBef>
              <a:spcAft>
                <a:spcPts val="0"/>
              </a:spcAft>
              <a:buClr>
                <a:schemeClr val="accent1"/>
              </a:buClr>
              <a:buSzPts val="4000"/>
              <a:buFont typeface="Trebuchet MS"/>
              <a:buNone/>
              <a:defRPr b="0" sz="40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077" name="Google Shape;1077;p4"/>
          <p:cNvSpPr txBox="1"/>
          <p:nvPr>
            <p:ph idx="1" type="body"/>
          </p:nvPr>
        </p:nvSpPr>
        <p:spPr>
          <a:xfrm>
            <a:off x="677335" y="4527448"/>
            <a:ext cx="8596800" cy="860400"/>
          </a:xfrm>
          <a:prstGeom prst="rect">
            <a:avLst/>
          </a:prstGeom>
          <a:noFill/>
          <a:ln>
            <a:noFill/>
          </a:ln>
        </p:spPr>
        <p:txBody>
          <a:bodyPr anchorCtr="0" anchor="t" bIns="45700" lIns="91425" spcFirstLastPara="1" rIns="91425" wrap="square" tIns="45700">
            <a:normAutofit/>
          </a:bodyPr>
          <a:lstStyle>
            <a:lvl1pPr indent="-228600" lvl="0" marL="457200" rtl="1" algn="l">
              <a:spcBef>
                <a:spcPts val="1000"/>
              </a:spcBef>
              <a:spcAft>
                <a:spcPts val="0"/>
              </a:spcAft>
              <a:buSzPts val="1600"/>
              <a:buNone/>
              <a:defRPr sz="2000">
                <a:solidFill>
                  <a:srgbClr val="7F7F7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078" name="Google Shape;1078;p4"/>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79" name="Google Shape;1079;p4"/>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80" name="Google Shape;1080;p4"/>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שני תכנים" type="twoObj">
  <p:cSld name="TWO_OBJECTS">
    <p:spTree>
      <p:nvGrpSpPr>
        <p:cNvPr id="1081" name="Shape 1081"/>
        <p:cNvGrpSpPr/>
        <p:nvPr/>
      </p:nvGrpSpPr>
      <p:grpSpPr>
        <a:xfrm>
          <a:off x="0" y="0"/>
          <a:ext cx="0" cy="0"/>
          <a:chOff x="0" y="0"/>
          <a:chExt cx="0" cy="0"/>
        </a:xfrm>
      </p:grpSpPr>
      <p:sp>
        <p:nvSpPr>
          <p:cNvPr id="1082" name="Google Shape;1082;p5"/>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rtl="1" algn="l">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083" name="Google Shape;1083;p5"/>
          <p:cNvSpPr txBox="1"/>
          <p:nvPr>
            <p:ph idx="1" type="body"/>
          </p:nvPr>
        </p:nvSpPr>
        <p:spPr>
          <a:xfrm>
            <a:off x="677334" y="2160589"/>
            <a:ext cx="4184100" cy="388080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084" name="Google Shape;1084;p5"/>
          <p:cNvSpPr txBox="1"/>
          <p:nvPr>
            <p:ph idx="2" type="body"/>
          </p:nvPr>
        </p:nvSpPr>
        <p:spPr>
          <a:xfrm>
            <a:off x="5089970" y="2160589"/>
            <a:ext cx="4184100" cy="388080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085" name="Google Shape;1085;p5"/>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86" name="Google Shape;1086;p5"/>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87" name="Google Shape;1087;p5"/>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השוואה" type="twoTxTwoObj">
  <p:cSld name="TWO_OBJECTS_WITH_TEXT">
    <p:spTree>
      <p:nvGrpSpPr>
        <p:cNvPr id="1088" name="Shape 1088"/>
        <p:cNvGrpSpPr/>
        <p:nvPr/>
      </p:nvGrpSpPr>
      <p:grpSpPr>
        <a:xfrm>
          <a:off x="0" y="0"/>
          <a:ext cx="0" cy="0"/>
          <a:chOff x="0" y="0"/>
          <a:chExt cx="0" cy="0"/>
        </a:xfrm>
      </p:grpSpPr>
      <p:sp>
        <p:nvSpPr>
          <p:cNvPr id="1089" name="Google Shape;1089;p6"/>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rtl="1" algn="l">
              <a:spcBef>
                <a:spcPts val="0"/>
              </a:spcBef>
              <a:spcAft>
                <a:spcPts val="0"/>
              </a:spcAft>
              <a:buClr>
                <a:schemeClr val="accent1"/>
              </a:buClr>
              <a:buSzPts val="3600"/>
              <a:buFont typeface="Trebuchet MS"/>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090" name="Google Shape;1090;p6"/>
          <p:cNvSpPr txBox="1"/>
          <p:nvPr>
            <p:ph idx="1" type="body"/>
          </p:nvPr>
        </p:nvSpPr>
        <p:spPr>
          <a:xfrm>
            <a:off x="675745" y="2160983"/>
            <a:ext cx="4185600" cy="576300"/>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None/>
              <a:defRPr b="0" sz="2400"/>
            </a:lvl1pPr>
            <a:lvl2pPr indent="-228600" lvl="1" marL="914400" rtl="1" algn="r">
              <a:spcBef>
                <a:spcPts val="1000"/>
              </a:spcBef>
              <a:spcAft>
                <a:spcPts val="0"/>
              </a:spcAft>
              <a:buSzPts val="1600"/>
              <a:buNone/>
              <a:defRPr b="1" sz="2000"/>
            </a:lvl2pPr>
            <a:lvl3pPr indent="-228600" lvl="2" marL="1371600" rtl="1" algn="r">
              <a:spcBef>
                <a:spcPts val="1000"/>
              </a:spcBef>
              <a:spcAft>
                <a:spcPts val="0"/>
              </a:spcAft>
              <a:buSzPts val="1440"/>
              <a:buNone/>
              <a:defRPr b="1" sz="1800"/>
            </a:lvl3pPr>
            <a:lvl4pPr indent="-228600" lvl="3" marL="1828800" rtl="1" algn="r">
              <a:spcBef>
                <a:spcPts val="1000"/>
              </a:spcBef>
              <a:spcAft>
                <a:spcPts val="0"/>
              </a:spcAft>
              <a:buSzPts val="1280"/>
              <a:buNone/>
              <a:defRPr b="1" sz="1600"/>
            </a:lvl4pPr>
            <a:lvl5pPr indent="-228600" lvl="4" marL="2286000" rtl="1" algn="r">
              <a:spcBef>
                <a:spcPts val="1000"/>
              </a:spcBef>
              <a:spcAft>
                <a:spcPts val="0"/>
              </a:spcAft>
              <a:buSzPts val="1280"/>
              <a:buNone/>
              <a:defRPr b="1" sz="1600"/>
            </a:lvl5pPr>
            <a:lvl6pPr indent="-228600" lvl="5" marL="2743200" rtl="1" algn="r">
              <a:spcBef>
                <a:spcPts val="1000"/>
              </a:spcBef>
              <a:spcAft>
                <a:spcPts val="0"/>
              </a:spcAft>
              <a:buSzPts val="1280"/>
              <a:buNone/>
              <a:defRPr b="1" sz="1600"/>
            </a:lvl6pPr>
            <a:lvl7pPr indent="-228600" lvl="6" marL="3200400" rtl="1" algn="r">
              <a:spcBef>
                <a:spcPts val="1000"/>
              </a:spcBef>
              <a:spcAft>
                <a:spcPts val="0"/>
              </a:spcAft>
              <a:buSzPts val="1280"/>
              <a:buNone/>
              <a:defRPr b="1" sz="1600"/>
            </a:lvl7pPr>
            <a:lvl8pPr indent="-228600" lvl="7" marL="3657600" rtl="1" algn="r">
              <a:spcBef>
                <a:spcPts val="1000"/>
              </a:spcBef>
              <a:spcAft>
                <a:spcPts val="0"/>
              </a:spcAft>
              <a:buSzPts val="1280"/>
              <a:buNone/>
              <a:defRPr b="1" sz="1600"/>
            </a:lvl8pPr>
            <a:lvl9pPr indent="-228600" lvl="8" marL="4114800" rtl="1" algn="r">
              <a:spcBef>
                <a:spcPts val="1000"/>
              </a:spcBef>
              <a:spcAft>
                <a:spcPts val="0"/>
              </a:spcAft>
              <a:buSzPts val="1280"/>
              <a:buNone/>
              <a:defRPr b="1" sz="1600"/>
            </a:lvl9pPr>
          </a:lstStyle>
          <a:p/>
        </p:txBody>
      </p:sp>
      <p:sp>
        <p:nvSpPr>
          <p:cNvPr id="1091" name="Google Shape;1091;p6"/>
          <p:cNvSpPr txBox="1"/>
          <p:nvPr>
            <p:ph idx="2" type="body"/>
          </p:nvPr>
        </p:nvSpPr>
        <p:spPr>
          <a:xfrm>
            <a:off x="675745" y="2737245"/>
            <a:ext cx="4185600" cy="330420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092" name="Google Shape;1092;p6"/>
          <p:cNvSpPr txBox="1"/>
          <p:nvPr>
            <p:ph idx="3" type="body"/>
          </p:nvPr>
        </p:nvSpPr>
        <p:spPr>
          <a:xfrm>
            <a:off x="5088383" y="2160983"/>
            <a:ext cx="4185600" cy="576300"/>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None/>
              <a:defRPr b="0" sz="2400"/>
            </a:lvl1pPr>
            <a:lvl2pPr indent="-228600" lvl="1" marL="914400" rtl="1" algn="r">
              <a:spcBef>
                <a:spcPts val="1000"/>
              </a:spcBef>
              <a:spcAft>
                <a:spcPts val="0"/>
              </a:spcAft>
              <a:buSzPts val="1600"/>
              <a:buNone/>
              <a:defRPr b="1" sz="2000"/>
            </a:lvl2pPr>
            <a:lvl3pPr indent="-228600" lvl="2" marL="1371600" rtl="1" algn="r">
              <a:spcBef>
                <a:spcPts val="1000"/>
              </a:spcBef>
              <a:spcAft>
                <a:spcPts val="0"/>
              </a:spcAft>
              <a:buSzPts val="1440"/>
              <a:buNone/>
              <a:defRPr b="1" sz="1800"/>
            </a:lvl3pPr>
            <a:lvl4pPr indent="-228600" lvl="3" marL="1828800" rtl="1" algn="r">
              <a:spcBef>
                <a:spcPts val="1000"/>
              </a:spcBef>
              <a:spcAft>
                <a:spcPts val="0"/>
              </a:spcAft>
              <a:buSzPts val="1280"/>
              <a:buNone/>
              <a:defRPr b="1" sz="1600"/>
            </a:lvl4pPr>
            <a:lvl5pPr indent="-228600" lvl="4" marL="2286000" rtl="1" algn="r">
              <a:spcBef>
                <a:spcPts val="1000"/>
              </a:spcBef>
              <a:spcAft>
                <a:spcPts val="0"/>
              </a:spcAft>
              <a:buSzPts val="1280"/>
              <a:buNone/>
              <a:defRPr b="1" sz="1600"/>
            </a:lvl5pPr>
            <a:lvl6pPr indent="-228600" lvl="5" marL="2743200" rtl="1" algn="r">
              <a:spcBef>
                <a:spcPts val="1000"/>
              </a:spcBef>
              <a:spcAft>
                <a:spcPts val="0"/>
              </a:spcAft>
              <a:buSzPts val="1280"/>
              <a:buNone/>
              <a:defRPr b="1" sz="1600"/>
            </a:lvl6pPr>
            <a:lvl7pPr indent="-228600" lvl="6" marL="3200400" rtl="1" algn="r">
              <a:spcBef>
                <a:spcPts val="1000"/>
              </a:spcBef>
              <a:spcAft>
                <a:spcPts val="0"/>
              </a:spcAft>
              <a:buSzPts val="1280"/>
              <a:buNone/>
              <a:defRPr b="1" sz="1600"/>
            </a:lvl7pPr>
            <a:lvl8pPr indent="-228600" lvl="7" marL="3657600" rtl="1" algn="r">
              <a:spcBef>
                <a:spcPts val="1000"/>
              </a:spcBef>
              <a:spcAft>
                <a:spcPts val="0"/>
              </a:spcAft>
              <a:buSzPts val="1280"/>
              <a:buNone/>
              <a:defRPr b="1" sz="1600"/>
            </a:lvl8pPr>
            <a:lvl9pPr indent="-228600" lvl="8" marL="4114800" rtl="1" algn="r">
              <a:spcBef>
                <a:spcPts val="1000"/>
              </a:spcBef>
              <a:spcAft>
                <a:spcPts val="0"/>
              </a:spcAft>
              <a:buSzPts val="1280"/>
              <a:buNone/>
              <a:defRPr b="1" sz="1600"/>
            </a:lvl9pPr>
          </a:lstStyle>
          <a:p/>
        </p:txBody>
      </p:sp>
      <p:sp>
        <p:nvSpPr>
          <p:cNvPr id="1093" name="Google Shape;1093;p6"/>
          <p:cNvSpPr txBox="1"/>
          <p:nvPr>
            <p:ph idx="4" type="body"/>
          </p:nvPr>
        </p:nvSpPr>
        <p:spPr>
          <a:xfrm>
            <a:off x="5088384" y="2737245"/>
            <a:ext cx="4185600" cy="330420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094" name="Google Shape;1094;p6"/>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95" name="Google Shape;1095;p6"/>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096" name="Google Shape;1096;p6"/>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כותרת בלבד" type="titleOnly">
  <p:cSld name="TITLE_ONLY">
    <p:spTree>
      <p:nvGrpSpPr>
        <p:cNvPr id="1097" name="Shape 1097"/>
        <p:cNvGrpSpPr/>
        <p:nvPr/>
      </p:nvGrpSpPr>
      <p:grpSpPr>
        <a:xfrm>
          <a:off x="0" y="0"/>
          <a:ext cx="0" cy="0"/>
          <a:chOff x="0" y="0"/>
          <a:chExt cx="0" cy="0"/>
        </a:xfrm>
      </p:grpSpPr>
      <p:sp>
        <p:nvSpPr>
          <p:cNvPr id="1098" name="Google Shape;1098;p7"/>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rtl="1" algn="l">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099" name="Google Shape;1099;p7"/>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00" name="Google Shape;1100;p7"/>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01" name="Google Shape;1101;p7"/>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ריק" type="blank">
  <p:cSld name="BLANK">
    <p:spTree>
      <p:nvGrpSpPr>
        <p:cNvPr id="1102" name="Shape 1102"/>
        <p:cNvGrpSpPr/>
        <p:nvPr/>
      </p:nvGrpSpPr>
      <p:grpSpPr>
        <a:xfrm>
          <a:off x="0" y="0"/>
          <a:ext cx="0" cy="0"/>
          <a:chOff x="0" y="0"/>
          <a:chExt cx="0" cy="0"/>
        </a:xfrm>
      </p:grpSpPr>
      <p:sp>
        <p:nvSpPr>
          <p:cNvPr id="1103" name="Google Shape;1103;p8"/>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04" name="Google Shape;1104;p8"/>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05" name="Google Shape;1105;p8"/>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תוכן עם כיתוב" type="objTx">
  <p:cSld name="OBJECT_WITH_CAPTION_TEXT">
    <p:spTree>
      <p:nvGrpSpPr>
        <p:cNvPr id="1106" name="Shape 1106"/>
        <p:cNvGrpSpPr/>
        <p:nvPr/>
      </p:nvGrpSpPr>
      <p:grpSpPr>
        <a:xfrm>
          <a:off x="0" y="0"/>
          <a:ext cx="0" cy="0"/>
          <a:chOff x="0" y="0"/>
          <a:chExt cx="0" cy="0"/>
        </a:xfrm>
      </p:grpSpPr>
      <p:sp>
        <p:nvSpPr>
          <p:cNvPr id="1107" name="Google Shape;1107;p9"/>
          <p:cNvSpPr txBox="1"/>
          <p:nvPr>
            <p:ph type="title"/>
          </p:nvPr>
        </p:nvSpPr>
        <p:spPr>
          <a:xfrm>
            <a:off x="677334" y="1498604"/>
            <a:ext cx="3854400" cy="1278600"/>
          </a:xfrm>
          <a:prstGeom prst="rect">
            <a:avLst/>
          </a:prstGeom>
          <a:noFill/>
          <a:ln>
            <a:noFill/>
          </a:ln>
        </p:spPr>
        <p:txBody>
          <a:bodyPr anchorCtr="0" anchor="b" bIns="45700" lIns="91425" spcFirstLastPara="1" rIns="91425" wrap="square" tIns="45700">
            <a:normAutofit/>
          </a:bodyPr>
          <a:lstStyle>
            <a:lvl1pPr lvl="0" rtl="1" algn="l">
              <a:spcBef>
                <a:spcPts val="0"/>
              </a:spcBef>
              <a:spcAft>
                <a:spcPts val="0"/>
              </a:spcAft>
              <a:buClr>
                <a:schemeClr val="accent1"/>
              </a:buClr>
              <a:buSzPts val="2000"/>
              <a:buFont typeface="Trebuchet MS"/>
              <a:buNone/>
              <a:defRPr sz="20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08" name="Google Shape;1108;p9"/>
          <p:cNvSpPr txBox="1"/>
          <p:nvPr>
            <p:ph idx="1" type="body"/>
          </p:nvPr>
        </p:nvSpPr>
        <p:spPr>
          <a:xfrm>
            <a:off x="4760461" y="514924"/>
            <a:ext cx="4513500" cy="552630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109" name="Google Shape;1109;p9"/>
          <p:cNvSpPr txBox="1"/>
          <p:nvPr>
            <p:ph idx="2" type="body"/>
          </p:nvPr>
        </p:nvSpPr>
        <p:spPr>
          <a:xfrm>
            <a:off x="677334" y="2777069"/>
            <a:ext cx="3854400" cy="2584500"/>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120"/>
              <a:buNone/>
              <a:defRPr sz="1400"/>
            </a:lvl1pPr>
            <a:lvl2pPr indent="-228600" lvl="1" marL="914400" rtl="1" algn="r">
              <a:spcBef>
                <a:spcPts val="1000"/>
              </a:spcBef>
              <a:spcAft>
                <a:spcPts val="0"/>
              </a:spcAft>
              <a:buSzPts val="1120"/>
              <a:buNone/>
              <a:defRPr sz="1400"/>
            </a:lvl2pPr>
            <a:lvl3pPr indent="-228600" lvl="2" marL="1371600" rtl="1" algn="r">
              <a:spcBef>
                <a:spcPts val="1000"/>
              </a:spcBef>
              <a:spcAft>
                <a:spcPts val="0"/>
              </a:spcAft>
              <a:buSzPts val="960"/>
              <a:buNone/>
              <a:defRPr sz="1200"/>
            </a:lvl3pPr>
            <a:lvl4pPr indent="-228600" lvl="3" marL="1828800" rtl="1" algn="r">
              <a:spcBef>
                <a:spcPts val="1000"/>
              </a:spcBef>
              <a:spcAft>
                <a:spcPts val="0"/>
              </a:spcAft>
              <a:buSzPts val="800"/>
              <a:buNone/>
              <a:defRPr sz="1000"/>
            </a:lvl4pPr>
            <a:lvl5pPr indent="-228600" lvl="4" marL="2286000" rtl="1" algn="r">
              <a:spcBef>
                <a:spcPts val="1000"/>
              </a:spcBef>
              <a:spcAft>
                <a:spcPts val="0"/>
              </a:spcAft>
              <a:buSzPts val="800"/>
              <a:buNone/>
              <a:defRPr sz="1000"/>
            </a:lvl5pPr>
            <a:lvl6pPr indent="-228600" lvl="5" marL="2743200" rtl="1" algn="r">
              <a:spcBef>
                <a:spcPts val="1000"/>
              </a:spcBef>
              <a:spcAft>
                <a:spcPts val="0"/>
              </a:spcAft>
              <a:buSzPts val="800"/>
              <a:buNone/>
              <a:defRPr sz="1000"/>
            </a:lvl6pPr>
            <a:lvl7pPr indent="-228600" lvl="6" marL="3200400" rtl="1" algn="r">
              <a:spcBef>
                <a:spcPts val="1000"/>
              </a:spcBef>
              <a:spcAft>
                <a:spcPts val="0"/>
              </a:spcAft>
              <a:buSzPts val="800"/>
              <a:buNone/>
              <a:defRPr sz="1000"/>
            </a:lvl7pPr>
            <a:lvl8pPr indent="-228600" lvl="7" marL="3657600" rtl="1" algn="r">
              <a:spcBef>
                <a:spcPts val="1000"/>
              </a:spcBef>
              <a:spcAft>
                <a:spcPts val="0"/>
              </a:spcAft>
              <a:buSzPts val="800"/>
              <a:buNone/>
              <a:defRPr sz="1000"/>
            </a:lvl8pPr>
            <a:lvl9pPr indent="-228600" lvl="8" marL="4114800" rtl="1" algn="r">
              <a:spcBef>
                <a:spcPts val="1000"/>
              </a:spcBef>
              <a:spcAft>
                <a:spcPts val="0"/>
              </a:spcAft>
              <a:buSzPts val="800"/>
              <a:buNone/>
              <a:defRPr sz="1000"/>
            </a:lvl9pPr>
          </a:lstStyle>
          <a:p/>
        </p:txBody>
      </p:sp>
      <p:sp>
        <p:nvSpPr>
          <p:cNvPr id="1110" name="Google Shape;1110;p9"/>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11" name="Google Shape;1111;p9"/>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12" name="Google Shape;1112;p9"/>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תמונה עם כיתוב" type="picTx">
  <p:cSld name="PICTURE_WITH_CAPTION_TEXT">
    <p:spTree>
      <p:nvGrpSpPr>
        <p:cNvPr id="1113" name="Shape 1113"/>
        <p:cNvGrpSpPr/>
        <p:nvPr/>
      </p:nvGrpSpPr>
      <p:grpSpPr>
        <a:xfrm>
          <a:off x="0" y="0"/>
          <a:ext cx="0" cy="0"/>
          <a:chOff x="0" y="0"/>
          <a:chExt cx="0" cy="0"/>
        </a:xfrm>
      </p:grpSpPr>
      <p:sp>
        <p:nvSpPr>
          <p:cNvPr id="1114" name="Google Shape;1114;p10"/>
          <p:cNvSpPr txBox="1"/>
          <p:nvPr>
            <p:ph type="title"/>
          </p:nvPr>
        </p:nvSpPr>
        <p:spPr>
          <a:xfrm>
            <a:off x="677334" y="4800600"/>
            <a:ext cx="8596800" cy="566700"/>
          </a:xfrm>
          <a:prstGeom prst="rect">
            <a:avLst/>
          </a:prstGeom>
          <a:noFill/>
          <a:ln>
            <a:noFill/>
          </a:ln>
        </p:spPr>
        <p:txBody>
          <a:bodyPr anchorCtr="0" anchor="b" bIns="45700" lIns="91425" spcFirstLastPara="1" rIns="91425" wrap="square" tIns="45700">
            <a:normAutofit/>
          </a:bodyPr>
          <a:lstStyle>
            <a:lvl1pPr lvl="0" rtl="1" algn="l">
              <a:spcBef>
                <a:spcPts val="0"/>
              </a:spcBef>
              <a:spcAft>
                <a:spcPts val="0"/>
              </a:spcAft>
              <a:buClr>
                <a:schemeClr val="accent1"/>
              </a:buClr>
              <a:buSzPts val="2400"/>
              <a:buFont typeface="Trebuchet MS"/>
              <a:buNone/>
              <a:defRPr b="0" sz="24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15" name="Google Shape;1115;p10"/>
          <p:cNvSpPr/>
          <p:nvPr>
            <p:ph idx="2" type="pic"/>
          </p:nvPr>
        </p:nvSpPr>
        <p:spPr>
          <a:xfrm>
            <a:off x="677334" y="609600"/>
            <a:ext cx="8596800" cy="3845700"/>
          </a:xfrm>
          <a:prstGeom prst="rect">
            <a:avLst/>
          </a:prstGeom>
          <a:noFill/>
          <a:ln>
            <a:noFill/>
          </a:ln>
        </p:spPr>
        <p:txBody>
          <a:bodyPr anchorCtr="0" anchor="t" bIns="45700" lIns="91425" spcFirstLastPara="1" rIns="91425" wrap="square" tIns="45700">
            <a:normAutofit/>
          </a:bodyPr>
          <a:lstStyle>
            <a:lvl1pPr lvl="0" marR="0" rtl="1" algn="ct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1116" name="Google Shape;1116;p10"/>
          <p:cNvSpPr txBox="1"/>
          <p:nvPr>
            <p:ph idx="1" type="body"/>
          </p:nvPr>
        </p:nvSpPr>
        <p:spPr>
          <a:xfrm>
            <a:off x="677334" y="5367338"/>
            <a:ext cx="8596800" cy="674100"/>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960"/>
              <a:buNone/>
              <a:defRPr sz="1200"/>
            </a:lvl1pPr>
            <a:lvl2pPr indent="-228600" lvl="1" marL="914400" rtl="1" algn="r">
              <a:spcBef>
                <a:spcPts val="1000"/>
              </a:spcBef>
              <a:spcAft>
                <a:spcPts val="0"/>
              </a:spcAft>
              <a:buSzPts val="960"/>
              <a:buNone/>
              <a:defRPr sz="1200"/>
            </a:lvl2pPr>
            <a:lvl3pPr indent="-228600" lvl="2" marL="1371600" rtl="1" algn="r">
              <a:spcBef>
                <a:spcPts val="1000"/>
              </a:spcBef>
              <a:spcAft>
                <a:spcPts val="0"/>
              </a:spcAft>
              <a:buSzPts val="800"/>
              <a:buNone/>
              <a:defRPr sz="1000"/>
            </a:lvl3pPr>
            <a:lvl4pPr indent="-228600" lvl="3" marL="1828800" rtl="1" algn="r">
              <a:spcBef>
                <a:spcPts val="1000"/>
              </a:spcBef>
              <a:spcAft>
                <a:spcPts val="0"/>
              </a:spcAft>
              <a:buSzPts val="720"/>
              <a:buNone/>
              <a:defRPr sz="900"/>
            </a:lvl4pPr>
            <a:lvl5pPr indent="-228600" lvl="4" marL="2286000" rtl="1" algn="r">
              <a:spcBef>
                <a:spcPts val="1000"/>
              </a:spcBef>
              <a:spcAft>
                <a:spcPts val="0"/>
              </a:spcAft>
              <a:buSzPts val="720"/>
              <a:buNone/>
              <a:defRPr sz="900"/>
            </a:lvl5pPr>
            <a:lvl6pPr indent="-228600" lvl="5" marL="2743200" rtl="1" algn="r">
              <a:spcBef>
                <a:spcPts val="1000"/>
              </a:spcBef>
              <a:spcAft>
                <a:spcPts val="0"/>
              </a:spcAft>
              <a:buSzPts val="720"/>
              <a:buNone/>
              <a:defRPr sz="900"/>
            </a:lvl6pPr>
            <a:lvl7pPr indent="-228600" lvl="6" marL="3200400" rtl="1" algn="r">
              <a:spcBef>
                <a:spcPts val="1000"/>
              </a:spcBef>
              <a:spcAft>
                <a:spcPts val="0"/>
              </a:spcAft>
              <a:buSzPts val="720"/>
              <a:buNone/>
              <a:defRPr sz="900"/>
            </a:lvl7pPr>
            <a:lvl8pPr indent="-228600" lvl="7" marL="3657600" rtl="1" algn="r">
              <a:spcBef>
                <a:spcPts val="1000"/>
              </a:spcBef>
              <a:spcAft>
                <a:spcPts val="0"/>
              </a:spcAft>
              <a:buSzPts val="720"/>
              <a:buNone/>
              <a:defRPr sz="900"/>
            </a:lvl8pPr>
            <a:lvl9pPr indent="-228600" lvl="8" marL="4114800" rtl="1" algn="r">
              <a:spcBef>
                <a:spcPts val="1000"/>
              </a:spcBef>
              <a:spcAft>
                <a:spcPts val="0"/>
              </a:spcAft>
              <a:buSzPts val="720"/>
              <a:buNone/>
              <a:defRPr sz="900"/>
            </a:lvl9pPr>
          </a:lstStyle>
          <a:p/>
        </p:txBody>
      </p:sp>
      <p:sp>
        <p:nvSpPr>
          <p:cNvPr id="1117" name="Google Shape;1117;p10"/>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18" name="Google Shape;1118;p10"/>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1119" name="Google Shape;1119;p10"/>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7.xml"/><Relationship Id="rId10" Type="http://schemas.openxmlformats.org/officeDocument/2006/relationships/slideLayout" Target="../slideLayouts/slideLayout26.xml"/><Relationship Id="rId12" Type="http://schemas.openxmlformats.org/officeDocument/2006/relationships/theme" Target="../theme/theme3.xml"/><Relationship Id="rId1" Type="http://schemas.openxmlformats.org/officeDocument/2006/relationships/slideLayout" Target="../slideLayouts/slideLayout17.xml"/><Relationship Id="rId2" Type="http://schemas.openxmlformats.org/officeDocument/2006/relationships/slideLayout" Target="../slideLayouts/slideLayout18.xml"/><Relationship Id="rId3" Type="http://schemas.openxmlformats.org/officeDocument/2006/relationships/slideLayout" Target="../slideLayouts/slideLayout19.xml"/><Relationship Id="rId4" Type="http://schemas.openxmlformats.org/officeDocument/2006/relationships/slideLayout" Target="../slideLayouts/slideLayout20.xml"/><Relationship Id="rId9" Type="http://schemas.openxmlformats.org/officeDocument/2006/relationships/slideLayout" Target="../slideLayouts/slideLayout25.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slideLayout" Target="../slideLayouts/slideLayout23.xml"/><Relationship Id="rId8"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35" name="Shape 1035"/>
        <p:cNvGrpSpPr/>
        <p:nvPr/>
      </p:nvGrpSpPr>
      <p:grpSpPr>
        <a:xfrm>
          <a:off x="0" y="0"/>
          <a:ext cx="0" cy="0"/>
          <a:chOff x="0" y="0"/>
          <a:chExt cx="0" cy="0"/>
        </a:xfrm>
      </p:grpSpPr>
      <p:grpSp>
        <p:nvGrpSpPr>
          <p:cNvPr id="1036" name="Google Shape;1036;p1"/>
          <p:cNvGrpSpPr/>
          <p:nvPr/>
        </p:nvGrpSpPr>
        <p:grpSpPr>
          <a:xfrm>
            <a:off x="0" y="-8467"/>
            <a:ext cx="12192133" cy="6866580"/>
            <a:chOff x="0" y="-8467"/>
            <a:chExt cx="12192133" cy="6866580"/>
          </a:xfrm>
        </p:grpSpPr>
        <p:cxnSp>
          <p:nvCxnSpPr>
            <p:cNvPr id="1037" name="Google Shape;1037;p1"/>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038" name="Google Shape;1038;p1"/>
            <p:cNvCxnSpPr/>
            <p:nvPr/>
          </p:nvCxnSpPr>
          <p:spPr>
            <a:xfrm flipH="1">
              <a:off x="7425125" y="3681413"/>
              <a:ext cx="4763700" cy="3176700"/>
            </a:xfrm>
            <a:prstGeom prst="straightConnector1">
              <a:avLst/>
            </a:prstGeom>
            <a:noFill/>
            <a:ln cap="flat" cmpd="sng" w="9525">
              <a:solidFill>
                <a:srgbClr val="D8D8D8"/>
              </a:solidFill>
              <a:prstDash val="solid"/>
              <a:round/>
              <a:headEnd len="sm" w="sm" type="none"/>
              <a:tailEnd len="sm" w="sm" type="none"/>
            </a:ln>
          </p:spPr>
        </p:cxnSp>
        <p:sp>
          <p:nvSpPr>
            <p:cNvPr id="1039" name="Google Shape;1039;p1"/>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0"/>
              </a:schemeClr>
            </a:solidFill>
            <a:ln>
              <a:noFill/>
            </a:ln>
          </p:spPr>
        </p:sp>
        <p:sp>
          <p:nvSpPr>
            <p:cNvPr id="1040" name="Google Shape;1040;p1"/>
            <p:cNvSpPr/>
            <p:nvPr/>
          </p:nvSpPr>
          <p:spPr>
            <a:xfrm>
              <a:off x="9603442"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041" name="Google Shape;1041;p1"/>
            <p:cNvSpPr/>
            <p:nvPr/>
          </p:nvSpPr>
          <p:spPr>
            <a:xfrm>
              <a:off x="8932333" y="3048000"/>
              <a:ext cx="3259800" cy="3810000"/>
            </a:xfrm>
            <a:prstGeom prst="triangle">
              <a:avLst>
                <a:gd fmla="val 100000" name="adj"/>
              </a:avLst>
            </a:prstGeom>
            <a:solidFill>
              <a:schemeClr val="accent2">
                <a:alpha val="717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2" name="Google Shape;1042;p1"/>
            <p:cNvSpPr/>
            <p:nvPr/>
          </p:nvSpPr>
          <p:spPr>
            <a:xfrm>
              <a:off x="9334500"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0"/>
              </a:srgbClr>
            </a:solidFill>
            <a:ln>
              <a:noFill/>
            </a:ln>
          </p:spPr>
        </p:sp>
        <p:sp>
          <p:nvSpPr>
            <p:cNvPr id="1043" name="Google Shape;1043;p1"/>
            <p:cNvSpPr/>
            <p:nvPr/>
          </p:nvSpPr>
          <p:spPr>
            <a:xfrm>
              <a:off x="10898730" y="-8467"/>
              <a:ext cx="1290094" cy="6858000"/>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0"/>
              </a:srgbClr>
            </a:solidFill>
            <a:ln>
              <a:noFill/>
            </a:ln>
          </p:spPr>
        </p:sp>
        <p:sp>
          <p:nvSpPr>
            <p:cNvPr id="1044" name="Google Shape;1044;p1"/>
            <p:cNvSpPr/>
            <p:nvPr/>
          </p:nvSpPr>
          <p:spPr>
            <a:xfrm>
              <a:off x="10938999" y="-8467"/>
              <a:ext cx="1249825" cy="6858000"/>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9"/>
              </a:schemeClr>
            </a:solidFill>
            <a:ln>
              <a:noFill/>
            </a:ln>
          </p:spPr>
        </p:sp>
        <p:sp>
          <p:nvSpPr>
            <p:cNvPr id="1045" name="Google Shape;1045;p1"/>
            <p:cNvSpPr/>
            <p:nvPr/>
          </p:nvSpPr>
          <p:spPr>
            <a:xfrm>
              <a:off x="10371666" y="3589867"/>
              <a:ext cx="1817100" cy="3268200"/>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6" name="Google Shape;1046;p1"/>
            <p:cNvSpPr/>
            <p:nvPr/>
          </p:nvSpPr>
          <p:spPr>
            <a:xfrm>
              <a:off x="0" y="4013200"/>
              <a:ext cx="448800" cy="2844900"/>
            </a:xfrm>
            <a:prstGeom prst="triangle">
              <a:avLst>
                <a:gd fmla="val 0" name="adj"/>
              </a:avLst>
            </a:prstGeom>
            <a:solidFill>
              <a:schemeClr val="accent1">
                <a:alpha val="847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47" name="Google Shape;1047;p1"/>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marR="0" rtl="1"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1" algn="l">
              <a:spcBef>
                <a:spcPts val="0"/>
              </a:spcBef>
              <a:spcAft>
                <a:spcPts val="0"/>
              </a:spcAft>
              <a:buSzPts val="1400"/>
              <a:buNone/>
              <a:defRPr b="0" i="0" sz="1800" u="none" cap="none" strike="noStrike">
                <a:solidFill>
                  <a:schemeClr val="dk2"/>
                </a:solidFill>
              </a:defRPr>
            </a:lvl2pPr>
            <a:lvl3pPr lvl="2" marR="0" rtl="1" algn="l">
              <a:spcBef>
                <a:spcPts val="0"/>
              </a:spcBef>
              <a:spcAft>
                <a:spcPts val="0"/>
              </a:spcAft>
              <a:buSzPts val="1400"/>
              <a:buNone/>
              <a:defRPr b="0" i="0" sz="1800" u="none" cap="none" strike="noStrike">
                <a:solidFill>
                  <a:schemeClr val="dk2"/>
                </a:solidFill>
              </a:defRPr>
            </a:lvl3pPr>
            <a:lvl4pPr lvl="3" marR="0" rtl="1" algn="l">
              <a:spcBef>
                <a:spcPts val="0"/>
              </a:spcBef>
              <a:spcAft>
                <a:spcPts val="0"/>
              </a:spcAft>
              <a:buSzPts val="1400"/>
              <a:buNone/>
              <a:defRPr b="0" i="0" sz="1800" u="none" cap="none" strike="noStrike">
                <a:solidFill>
                  <a:schemeClr val="dk2"/>
                </a:solidFill>
              </a:defRPr>
            </a:lvl4pPr>
            <a:lvl5pPr lvl="4" marR="0" rtl="1" algn="l">
              <a:spcBef>
                <a:spcPts val="0"/>
              </a:spcBef>
              <a:spcAft>
                <a:spcPts val="0"/>
              </a:spcAft>
              <a:buSzPts val="1400"/>
              <a:buNone/>
              <a:defRPr b="0" i="0" sz="1800" u="none" cap="none" strike="noStrike">
                <a:solidFill>
                  <a:schemeClr val="dk2"/>
                </a:solidFill>
              </a:defRPr>
            </a:lvl5pPr>
            <a:lvl6pPr lvl="5" marR="0" rtl="1" algn="l">
              <a:spcBef>
                <a:spcPts val="0"/>
              </a:spcBef>
              <a:spcAft>
                <a:spcPts val="0"/>
              </a:spcAft>
              <a:buSzPts val="1400"/>
              <a:buNone/>
              <a:defRPr b="0" i="0" sz="1800" u="none" cap="none" strike="noStrike">
                <a:solidFill>
                  <a:schemeClr val="dk2"/>
                </a:solidFill>
              </a:defRPr>
            </a:lvl6pPr>
            <a:lvl7pPr lvl="6" marR="0" rtl="1" algn="l">
              <a:spcBef>
                <a:spcPts val="0"/>
              </a:spcBef>
              <a:spcAft>
                <a:spcPts val="0"/>
              </a:spcAft>
              <a:buSzPts val="1400"/>
              <a:buNone/>
              <a:defRPr b="0" i="0" sz="1800" u="none" cap="none" strike="noStrike">
                <a:solidFill>
                  <a:schemeClr val="dk2"/>
                </a:solidFill>
              </a:defRPr>
            </a:lvl7pPr>
            <a:lvl8pPr lvl="7" marR="0" rtl="1" algn="l">
              <a:spcBef>
                <a:spcPts val="0"/>
              </a:spcBef>
              <a:spcAft>
                <a:spcPts val="0"/>
              </a:spcAft>
              <a:buSzPts val="1400"/>
              <a:buNone/>
              <a:defRPr b="0" i="0" sz="1800" u="none" cap="none" strike="noStrike">
                <a:solidFill>
                  <a:schemeClr val="dk2"/>
                </a:solidFill>
              </a:defRPr>
            </a:lvl8pPr>
            <a:lvl9pPr lvl="8" marR="0" rtl="1" algn="l">
              <a:spcBef>
                <a:spcPts val="0"/>
              </a:spcBef>
              <a:spcAft>
                <a:spcPts val="0"/>
              </a:spcAft>
              <a:buSzPts val="1400"/>
              <a:buNone/>
              <a:defRPr b="0" i="0" sz="1800" u="none" cap="none" strike="noStrike">
                <a:solidFill>
                  <a:schemeClr val="dk2"/>
                </a:solidFill>
              </a:defRPr>
            </a:lvl9pPr>
          </a:lstStyle>
          <a:p/>
        </p:txBody>
      </p:sp>
      <p:sp>
        <p:nvSpPr>
          <p:cNvPr id="1048" name="Google Shape;1048;p1"/>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lvl1pPr indent="-320040" lvl="0" marL="457200" marR="0" rtl="1" algn="r">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1" algn="r">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1" algn="r">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049" name="Google Shape;1049;p1"/>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050" name="Google Shape;1050;p1"/>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051" name="Google Shape;1051;p1"/>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iw-I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69" name="Shape 1169"/>
        <p:cNvGrpSpPr/>
        <p:nvPr/>
      </p:nvGrpSpPr>
      <p:grpSpPr>
        <a:xfrm>
          <a:off x="0" y="0"/>
          <a:ext cx="0" cy="0"/>
          <a:chOff x="0" y="0"/>
          <a:chExt cx="0" cy="0"/>
        </a:xfrm>
      </p:grpSpPr>
      <p:sp>
        <p:nvSpPr>
          <p:cNvPr id="1170" name="Google Shape;1170;p18"/>
          <p:cNvSpPr txBox="1"/>
          <p:nvPr>
            <p:ph type="title"/>
          </p:nvPr>
        </p:nvSpPr>
        <p:spPr>
          <a:xfrm>
            <a:off x="845127" y="365760"/>
            <a:ext cx="10515600" cy="1325700"/>
          </a:xfrm>
          <a:prstGeom prst="rect">
            <a:avLst/>
          </a:prstGeom>
          <a:noFill/>
          <a:ln>
            <a:noFill/>
          </a:ln>
        </p:spPr>
        <p:txBody>
          <a:bodyPr anchorCtr="0" anchor="ctr" bIns="45700" lIns="91425" spcFirstLastPara="1" rIns="91425" wrap="square" tIns="45700">
            <a:normAutofit/>
          </a:bodyPr>
          <a:lstStyle>
            <a:lvl1pPr lvl="0" marR="0" rtl="1"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p:txBody>
      </p:sp>
      <p:sp>
        <p:nvSpPr>
          <p:cNvPr id="1171" name="Google Shape;1171;p18"/>
          <p:cNvSpPr txBox="1"/>
          <p:nvPr>
            <p:ph idx="1" type="body"/>
          </p:nvPr>
        </p:nvSpPr>
        <p:spPr>
          <a:xfrm>
            <a:off x="845127" y="1828800"/>
            <a:ext cx="10515600" cy="4351200"/>
          </a:xfrm>
          <a:prstGeom prst="rect">
            <a:avLst/>
          </a:prstGeom>
          <a:noFill/>
          <a:ln>
            <a:noFill/>
          </a:ln>
        </p:spPr>
        <p:txBody>
          <a:bodyPr anchorCtr="0" anchor="t" bIns="45700" lIns="91425" spcFirstLastPara="1" rIns="91425" wrap="square" tIns="45700">
            <a:normAutofit/>
          </a:bodyPr>
          <a:lstStyle>
            <a:lvl1pPr indent="-406400" lvl="0" marL="457200" marR="0" rtl="1" algn="r">
              <a:lnSpc>
                <a:spcPct val="90000"/>
              </a:lnSpc>
              <a:spcBef>
                <a:spcPts val="1000"/>
              </a:spcBef>
              <a:spcAft>
                <a:spcPts val="0"/>
              </a:spcAft>
              <a:buClr>
                <a:schemeClr val="dk1"/>
              </a:buClr>
              <a:buSzPts val="2800"/>
              <a:buFont typeface="Noto Sans Symbols"/>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Noto Sans Symbols"/>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Noto Sans Symbols"/>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5pPr>
            <a:lvl6pPr indent="-342900" lvl="5" marL="2743200" marR="0" rtl="1" algn="r">
              <a:spcBef>
                <a:spcPts val="36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6pPr>
            <a:lvl7pPr indent="-342900" lvl="6" marL="3200400" marR="0" rtl="1" algn="r">
              <a:spcBef>
                <a:spcPts val="36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7pPr>
            <a:lvl8pPr indent="-342900" lvl="7" marL="3657600" marR="0" rtl="1" algn="r">
              <a:spcBef>
                <a:spcPts val="36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8pPr>
            <a:lvl9pPr indent="-342900" lvl="8" marL="4114800" marR="0" rtl="1" algn="r">
              <a:spcBef>
                <a:spcPts val="36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9pPr>
          </a:lstStyle>
          <a:p/>
        </p:txBody>
      </p:sp>
      <p:sp>
        <p:nvSpPr>
          <p:cNvPr id="1172" name="Google Shape;1172;p18"/>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rgbClr val="59595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73" name="Google Shape;1173;p18"/>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100" u="none" cap="none" strike="noStrike">
                <a:solidFill>
                  <a:srgbClr val="59595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74" name="Google Shape;1174;p18"/>
          <p:cNvSpPr txBox="1"/>
          <p:nvPr>
            <p:ph idx="12" type="sldNum"/>
          </p:nvPr>
        </p:nvSpPr>
        <p:spPr>
          <a:xfrm>
            <a:off x="8617527" y="6356350"/>
            <a:ext cx="2743200" cy="3651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100" u="none" cap="none" strike="noStrike">
                <a:solidFill>
                  <a:srgbClr val="888888"/>
                </a:solidFill>
                <a:latin typeface="Calibri"/>
                <a:ea typeface="Calibri"/>
                <a:cs typeface="Calibri"/>
                <a:sym typeface="Calibri"/>
              </a:defRPr>
            </a:lvl1pPr>
            <a:lvl2pPr indent="0" lvl="1" marL="0" marR="0" rtl="0" algn="r">
              <a:spcBef>
                <a:spcPts val="0"/>
              </a:spcBef>
              <a:buNone/>
              <a:defRPr b="0" i="0" sz="1100" u="none" cap="none" strike="noStrike">
                <a:solidFill>
                  <a:srgbClr val="888888"/>
                </a:solidFill>
                <a:latin typeface="Calibri"/>
                <a:ea typeface="Calibri"/>
                <a:cs typeface="Calibri"/>
                <a:sym typeface="Calibri"/>
              </a:defRPr>
            </a:lvl2pPr>
            <a:lvl3pPr indent="0" lvl="2" marL="0" marR="0" rtl="0" algn="r">
              <a:spcBef>
                <a:spcPts val="0"/>
              </a:spcBef>
              <a:buNone/>
              <a:defRPr b="0" i="0" sz="1100" u="none" cap="none" strike="noStrike">
                <a:solidFill>
                  <a:srgbClr val="888888"/>
                </a:solidFill>
                <a:latin typeface="Calibri"/>
                <a:ea typeface="Calibri"/>
                <a:cs typeface="Calibri"/>
                <a:sym typeface="Calibri"/>
              </a:defRPr>
            </a:lvl3pPr>
            <a:lvl4pPr indent="0" lvl="3" marL="0" marR="0" rtl="0" algn="r">
              <a:spcBef>
                <a:spcPts val="0"/>
              </a:spcBef>
              <a:buNone/>
              <a:defRPr b="0" i="0" sz="1100" u="none" cap="none" strike="noStrike">
                <a:solidFill>
                  <a:srgbClr val="888888"/>
                </a:solidFill>
                <a:latin typeface="Calibri"/>
                <a:ea typeface="Calibri"/>
                <a:cs typeface="Calibri"/>
                <a:sym typeface="Calibri"/>
              </a:defRPr>
            </a:lvl4pPr>
            <a:lvl5pPr indent="0" lvl="4" marL="0" marR="0" rtl="0" algn="r">
              <a:spcBef>
                <a:spcPts val="0"/>
              </a:spcBef>
              <a:buNone/>
              <a:defRPr b="0" i="0" sz="1100" u="none" cap="none" strike="noStrike">
                <a:solidFill>
                  <a:srgbClr val="888888"/>
                </a:solidFill>
                <a:latin typeface="Calibri"/>
                <a:ea typeface="Calibri"/>
                <a:cs typeface="Calibri"/>
                <a:sym typeface="Calibri"/>
              </a:defRPr>
            </a:lvl5pPr>
            <a:lvl6pPr indent="0" lvl="5" marL="0" marR="0" rtl="0" algn="r">
              <a:spcBef>
                <a:spcPts val="0"/>
              </a:spcBef>
              <a:buNone/>
              <a:defRPr b="0" i="0" sz="1100" u="none" cap="none" strike="noStrike">
                <a:solidFill>
                  <a:srgbClr val="888888"/>
                </a:solidFill>
                <a:latin typeface="Calibri"/>
                <a:ea typeface="Calibri"/>
                <a:cs typeface="Calibri"/>
                <a:sym typeface="Calibri"/>
              </a:defRPr>
            </a:lvl6pPr>
            <a:lvl7pPr indent="0" lvl="6" marL="0" marR="0" rtl="0" algn="r">
              <a:spcBef>
                <a:spcPts val="0"/>
              </a:spcBef>
              <a:buNone/>
              <a:defRPr b="0" i="0" sz="1100" u="none" cap="none" strike="noStrike">
                <a:solidFill>
                  <a:srgbClr val="888888"/>
                </a:solidFill>
                <a:latin typeface="Calibri"/>
                <a:ea typeface="Calibri"/>
                <a:cs typeface="Calibri"/>
                <a:sym typeface="Calibri"/>
              </a:defRPr>
            </a:lvl7pPr>
            <a:lvl8pPr indent="0" lvl="7" marL="0" marR="0" rtl="0" algn="r">
              <a:spcBef>
                <a:spcPts val="0"/>
              </a:spcBef>
              <a:buNone/>
              <a:defRPr b="0" i="0" sz="1100" u="none" cap="none" strike="noStrike">
                <a:solidFill>
                  <a:srgbClr val="888888"/>
                </a:solidFill>
                <a:latin typeface="Calibri"/>
                <a:ea typeface="Calibri"/>
                <a:cs typeface="Calibri"/>
                <a:sym typeface="Calibri"/>
              </a:defRPr>
            </a:lvl8pPr>
            <a:lvl9pPr indent="0" lvl="8" marL="0" marR="0" rtl="0" algn="r">
              <a:spcBef>
                <a:spcPts val="0"/>
              </a:spcBef>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w-IL"/>
              <a:t>‹#›</a:t>
            </a:fld>
            <a:endParaRPr/>
          </a:p>
        </p:txBody>
      </p:sp>
    </p:spTree>
  </p:cSld>
  <p:clrMap accent1="accent1" accent2="accent2" accent3="accent3" accent4="accent4" accent5="accent5" accent6="accent6" bg1="lt1" bg2="dk2" tx1="dk1" tx2="lt2" folHlink="folHlink" hlink="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47" name="Shape 1247"/>
        <p:cNvGrpSpPr/>
        <p:nvPr/>
      </p:nvGrpSpPr>
      <p:grpSpPr>
        <a:xfrm>
          <a:off x="0" y="0"/>
          <a:ext cx="0" cy="0"/>
          <a:chOff x="0" y="0"/>
          <a:chExt cx="0" cy="0"/>
        </a:xfrm>
      </p:grpSpPr>
      <p:sp>
        <p:nvSpPr>
          <p:cNvPr id="1248" name="Google Shape;1248;p30"/>
          <p:cNvSpPr/>
          <p:nvPr/>
        </p:nvSpPr>
        <p:spPr>
          <a:xfrm flipH="1">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cxnSp>
        <p:nvCxnSpPr>
          <p:cNvPr id="1249" name="Google Shape;1249;p30"/>
          <p:cNvCxnSpPr/>
          <p:nvPr/>
        </p:nvCxnSpPr>
        <p:spPr>
          <a:xfrm flipH="1">
            <a:off x="9524500" y="0"/>
            <a:ext cx="1219200" cy="6858000"/>
          </a:xfrm>
          <a:prstGeom prst="straightConnector1">
            <a:avLst/>
          </a:prstGeom>
          <a:noFill/>
          <a:ln cap="flat" cmpd="sng" w="9525">
            <a:solidFill>
              <a:srgbClr val="6C911C"/>
            </a:solidFill>
            <a:prstDash val="solid"/>
            <a:round/>
            <a:headEnd len="sm" w="sm" type="none"/>
            <a:tailEnd len="sm" w="sm" type="none"/>
          </a:ln>
        </p:spPr>
      </p:cxnSp>
      <p:cxnSp>
        <p:nvCxnSpPr>
          <p:cNvPr id="1250" name="Google Shape;1250;p30"/>
          <p:cNvCxnSpPr/>
          <p:nvPr/>
        </p:nvCxnSpPr>
        <p:spPr>
          <a:xfrm>
            <a:off x="7361267" y="3681413"/>
            <a:ext cx="4763700" cy="3176700"/>
          </a:xfrm>
          <a:prstGeom prst="straightConnector1">
            <a:avLst/>
          </a:prstGeom>
          <a:noFill/>
          <a:ln cap="flat" cmpd="sng" w="9525">
            <a:solidFill>
              <a:srgbClr val="7F7F7F">
                <a:alpha val="80000"/>
              </a:srgbClr>
            </a:solidFill>
            <a:prstDash val="solid"/>
            <a:round/>
            <a:headEnd len="sm" w="sm" type="none"/>
            <a:tailEnd len="sm" w="sm" type="none"/>
          </a:ln>
        </p:spPr>
      </p:cxnSp>
      <p:sp>
        <p:nvSpPr>
          <p:cNvPr id="1251" name="Google Shape;1251;p30"/>
          <p:cNvSpPr/>
          <p:nvPr/>
        </p:nvSpPr>
        <p:spPr>
          <a:xfrm flipH="1">
            <a:off x="7925887"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0"/>
            </a:schemeClr>
          </a:solidFill>
          <a:ln>
            <a:noFill/>
          </a:ln>
        </p:spPr>
      </p:sp>
      <p:sp>
        <p:nvSpPr>
          <p:cNvPr id="1252" name="Google Shape;1252;p30"/>
          <p:cNvSpPr/>
          <p:nvPr/>
        </p:nvSpPr>
        <p:spPr>
          <a:xfrm flipH="1">
            <a:off x="7925092"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253" name="Google Shape;1253;p30"/>
          <p:cNvSpPr/>
          <p:nvPr/>
        </p:nvSpPr>
        <p:spPr>
          <a:xfrm flipH="1">
            <a:off x="7922579" y="3048000"/>
            <a:ext cx="3259800" cy="3810000"/>
          </a:xfrm>
          <a:prstGeom prst="triangle">
            <a:avLst>
              <a:gd fmla="val 100000" name="adj"/>
            </a:avLst>
          </a:prstGeom>
          <a:solidFill>
            <a:schemeClr val="accent2">
              <a:alpha val="717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4" name="Google Shape;1254;p30"/>
          <p:cNvSpPr/>
          <p:nvPr/>
        </p:nvSpPr>
        <p:spPr>
          <a:xfrm flipH="1">
            <a:off x="7929344"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0"/>
            </a:srgbClr>
          </a:solidFill>
          <a:ln>
            <a:noFill/>
          </a:ln>
        </p:spPr>
      </p:sp>
      <p:sp>
        <p:nvSpPr>
          <p:cNvPr id="1255" name="Google Shape;1255;p30"/>
          <p:cNvSpPr/>
          <p:nvPr/>
        </p:nvSpPr>
        <p:spPr>
          <a:xfrm flipH="1">
            <a:off x="7925946" y="3589867"/>
            <a:ext cx="1817100" cy="3268200"/>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6" name="Google Shape;1256;p30"/>
          <p:cNvSpPr/>
          <p:nvPr/>
        </p:nvSpPr>
        <p:spPr>
          <a:xfrm flipH="1">
            <a:off x="0" y="-8467"/>
            <a:ext cx="9175713" cy="6866467"/>
          </a:xfrm>
          <a:custGeom>
            <a:rect b="b" l="l" r="r" t="t"/>
            <a:pathLst>
              <a:path extrusionOk="0" h="6866467" w="9175713">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257" name="Google Shape;1257;p30"/>
          <p:cNvSpPr txBox="1"/>
          <p:nvPr>
            <p:ph type="ctrTitle"/>
          </p:nvPr>
        </p:nvSpPr>
        <p:spPr>
          <a:xfrm>
            <a:off x="1554120" y="1020871"/>
            <a:ext cx="6960900" cy="2849700"/>
          </a:xfrm>
          <a:prstGeom prst="rect">
            <a:avLst/>
          </a:prstGeom>
          <a:noFill/>
          <a:ln>
            <a:noFill/>
          </a:ln>
        </p:spPr>
        <p:txBody>
          <a:bodyPr anchorCtr="0" anchor="b" bIns="45700" lIns="91425" spcFirstLastPara="1" rIns="91425" wrap="square" tIns="45700">
            <a:normAutofit/>
          </a:bodyPr>
          <a:lstStyle/>
          <a:p>
            <a:pPr indent="0" lvl="0" marL="0" rtl="1" algn="l">
              <a:spcBef>
                <a:spcPts val="0"/>
              </a:spcBef>
              <a:spcAft>
                <a:spcPts val="0"/>
              </a:spcAft>
              <a:buClr>
                <a:srgbClr val="FFFFFF"/>
              </a:buClr>
              <a:buSzPts val="8000"/>
              <a:buFont typeface="Calibri"/>
              <a:buNone/>
            </a:pPr>
            <a:r>
              <a:rPr lang="iw-IL" sz="8000">
                <a:solidFill>
                  <a:srgbClr val="FFFFFF"/>
                </a:solidFill>
                <a:latin typeface="Calibri"/>
                <a:ea typeface="Calibri"/>
                <a:cs typeface="Calibri"/>
                <a:sym typeface="Calibri"/>
              </a:rPr>
              <a:t>מעורבות חברתית</a:t>
            </a:r>
            <a:endParaRPr/>
          </a:p>
        </p:txBody>
      </p:sp>
      <p:sp>
        <p:nvSpPr>
          <p:cNvPr id="1258" name="Google Shape;1258;p30"/>
          <p:cNvSpPr txBox="1"/>
          <p:nvPr>
            <p:ph idx="1" type="subTitle"/>
          </p:nvPr>
        </p:nvSpPr>
        <p:spPr>
          <a:xfrm>
            <a:off x="1683088" y="3962088"/>
            <a:ext cx="6582600" cy="1608600"/>
          </a:xfrm>
          <a:prstGeom prst="rect">
            <a:avLst/>
          </a:prstGeom>
          <a:noFill/>
          <a:ln>
            <a:noFill/>
          </a:ln>
        </p:spPr>
        <p:txBody>
          <a:bodyPr anchorCtr="0" anchor="t" bIns="45700" lIns="91425" spcFirstLastPara="1" rIns="91425" wrap="square" tIns="45700">
            <a:normAutofit/>
          </a:bodyPr>
          <a:lstStyle/>
          <a:p>
            <a:pPr indent="0" lvl="0" marL="0" rtl="1" algn="ctr">
              <a:spcBef>
                <a:spcPts val="0"/>
              </a:spcBef>
              <a:spcAft>
                <a:spcPts val="0"/>
              </a:spcAft>
              <a:buSzPts val="2880"/>
              <a:buNone/>
            </a:pPr>
            <a:r>
              <a:rPr lang="iw-IL" sz="3600">
                <a:solidFill>
                  <a:srgbClr val="FFFFFF"/>
                </a:solidFill>
              </a:rPr>
              <a:t>שנה"ל תש"פ</a:t>
            </a:r>
            <a:endParaRPr/>
          </a:p>
          <a:p>
            <a:pPr indent="0" lvl="0" marL="0" rtl="1" algn="ctr">
              <a:spcBef>
                <a:spcPts val="1000"/>
              </a:spcBef>
              <a:spcAft>
                <a:spcPts val="0"/>
              </a:spcAft>
              <a:buSzPts val="2880"/>
              <a:buNone/>
            </a:pPr>
            <a:r>
              <a:rPr lang="iw-IL" sz="3600">
                <a:solidFill>
                  <a:srgbClr val="FFFFFF"/>
                </a:solidFill>
              </a:rPr>
              <a:t>2019-2020</a:t>
            </a:r>
            <a:endParaRPr/>
          </a:p>
        </p:txBody>
      </p:sp>
      <p:sp>
        <p:nvSpPr>
          <p:cNvPr id="1259" name="Google Shape;1259;p30"/>
          <p:cNvSpPr/>
          <p:nvPr/>
        </p:nvSpPr>
        <p:spPr>
          <a:xfrm rot="5400000">
            <a:off x="992146" y="3271627"/>
            <a:ext cx="220800" cy="186300"/>
          </a:xfrm>
          <a:prstGeom prst="triangle">
            <a:avLst>
              <a:gd fmla="val 50000" name="adj"/>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63" name="Shape 1263"/>
        <p:cNvGrpSpPr/>
        <p:nvPr/>
      </p:nvGrpSpPr>
      <p:grpSpPr>
        <a:xfrm>
          <a:off x="0" y="0"/>
          <a:ext cx="0" cy="0"/>
          <a:chOff x="0" y="0"/>
          <a:chExt cx="0" cy="0"/>
        </a:xfrm>
      </p:grpSpPr>
      <p:sp>
        <p:nvSpPr>
          <p:cNvPr id="1264" name="Google Shape;1264;p3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265" name="Google Shape;1265;p3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cxnSp>
        <p:nvCxnSpPr>
          <p:cNvPr id="1266" name="Google Shape;1266;p31"/>
          <p:cNvCxnSpPr/>
          <p:nvPr/>
        </p:nvCxnSpPr>
        <p:spPr>
          <a:xfrm>
            <a:off x="5111313" y="0"/>
            <a:ext cx="1219200" cy="6858000"/>
          </a:xfrm>
          <a:prstGeom prst="straightConnector1">
            <a:avLst/>
          </a:prstGeom>
          <a:noFill/>
          <a:ln cap="flat" cmpd="sng" w="9525">
            <a:solidFill>
              <a:srgbClr val="6C911C"/>
            </a:solidFill>
            <a:prstDash val="solid"/>
            <a:round/>
            <a:headEnd len="sm" w="sm" type="none"/>
            <a:tailEnd len="sm" w="sm" type="none"/>
          </a:ln>
        </p:spPr>
      </p:cxnSp>
      <p:cxnSp>
        <p:nvCxnSpPr>
          <p:cNvPr id="1267" name="Google Shape;1267;p31"/>
          <p:cNvCxnSpPr/>
          <p:nvPr/>
        </p:nvCxnSpPr>
        <p:spPr>
          <a:xfrm flipH="1">
            <a:off x="3290837" y="3681413"/>
            <a:ext cx="4763700" cy="3176700"/>
          </a:xfrm>
          <a:prstGeom prst="straightConnector1">
            <a:avLst/>
          </a:prstGeom>
          <a:noFill/>
          <a:ln cap="flat" cmpd="sng" w="9525">
            <a:solidFill>
              <a:srgbClr val="7F7F7F">
                <a:alpha val="80000"/>
              </a:srgbClr>
            </a:solidFill>
            <a:prstDash val="solid"/>
            <a:round/>
            <a:headEnd len="sm" w="sm" type="none"/>
            <a:tailEnd len="sm" w="sm" type="none"/>
          </a:ln>
        </p:spPr>
      </p:cxnSp>
      <p:sp>
        <p:nvSpPr>
          <p:cNvPr id="1268" name="Google Shape;1268;p31"/>
          <p:cNvSpPr/>
          <p:nvPr/>
        </p:nvSpPr>
        <p:spPr>
          <a:xfrm>
            <a:off x="4482568"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0"/>
            </a:schemeClr>
          </a:solidFill>
          <a:ln>
            <a:noFill/>
          </a:ln>
        </p:spPr>
      </p:sp>
      <p:sp>
        <p:nvSpPr>
          <p:cNvPr id="1269" name="Google Shape;1269;p31"/>
          <p:cNvSpPr/>
          <p:nvPr/>
        </p:nvSpPr>
        <p:spPr>
          <a:xfrm>
            <a:off x="4904534"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270" name="Google Shape;1270;p31"/>
          <p:cNvSpPr/>
          <p:nvPr/>
        </p:nvSpPr>
        <p:spPr>
          <a:xfrm>
            <a:off x="4233425" y="3048000"/>
            <a:ext cx="3259800" cy="3810000"/>
          </a:xfrm>
          <a:prstGeom prst="triangle">
            <a:avLst>
              <a:gd fmla="val 100000" name="adj"/>
            </a:avLst>
          </a:prstGeom>
          <a:solidFill>
            <a:schemeClr val="accent2">
              <a:alpha val="717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1" name="Google Shape;1271;p31"/>
          <p:cNvSpPr/>
          <p:nvPr/>
        </p:nvSpPr>
        <p:spPr>
          <a:xfrm>
            <a:off x="4635592"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0"/>
            </a:srgbClr>
          </a:solidFill>
          <a:ln>
            <a:noFill/>
          </a:ln>
        </p:spPr>
      </p:sp>
      <p:sp>
        <p:nvSpPr>
          <p:cNvPr id="1272" name="Google Shape;1272;p31"/>
          <p:cNvSpPr/>
          <p:nvPr/>
        </p:nvSpPr>
        <p:spPr>
          <a:xfrm>
            <a:off x="5672758" y="3589867"/>
            <a:ext cx="1817100" cy="3268200"/>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3" name="Google Shape;1273;p31"/>
          <p:cNvSpPr/>
          <p:nvPr/>
        </p:nvSpPr>
        <p:spPr>
          <a:xfrm>
            <a:off x="6197631" y="-8467"/>
            <a:ext cx="5994369" cy="6866467"/>
          </a:xfrm>
          <a:custGeom>
            <a:rect b="b" l="l" r="r" t="t"/>
            <a:pathLst>
              <a:path extrusionOk="0" h="6866467" w="5994369">
                <a:moveTo>
                  <a:pt x="0" y="0"/>
                </a:moveTo>
                <a:lnTo>
                  <a:pt x="1249825" y="0"/>
                </a:lnTo>
                <a:lnTo>
                  <a:pt x="1249825" y="8467"/>
                </a:lnTo>
                <a:lnTo>
                  <a:pt x="5994369" y="8467"/>
                </a:lnTo>
                <a:lnTo>
                  <a:pt x="5994369" y="6866467"/>
                </a:lnTo>
                <a:lnTo>
                  <a:pt x="1249825" y="6866467"/>
                </a:lnTo>
                <a:lnTo>
                  <a:pt x="1109382" y="6866467"/>
                </a:lnTo>
                <a:close/>
              </a:path>
            </a:pathLst>
          </a:custGeom>
          <a:solidFill>
            <a:srgbClr val="3F781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274" name="Google Shape;1274;p31"/>
          <p:cNvSpPr txBox="1"/>
          <p:nvPr>
            <p:ph type="title"/>
          </p:nvPr>
        </p:nvSpPr>
        <p:spPr>
          <a:xfrm>
            <a:off x="7181723" y="609600"/>
            <a:ext cx="4512900" cy="2227800"/>
          </a:xfrm>
          <a:prstGeom prst="rect">
            <a:avLst/>
          </a:prstGeom>
          <a:noFill/>
          <a:ln>
            <a:noFill/>
          </a:ln>
        </p:spPr>
        <p:txBody>
          <a:bodyPr anchorCtr="0" anchor="ctr" bIns="45700" lIns="91425" spcFirstLastPara="1" rIns="91425" wrap="square" tIns="45700">
            <a:normAutofit/>
          </a:bodyPr>
          <a:lstStyle/>
          <a:p>
            <a:pPr indent="0" lvl="0" marL="0" rtl="1" algn="l">
              <a:spcBef>
                <a:spcPts val="0"/>
              </a:spcBef>
              <a:spcAft>
                <a:spcPts val="0"/>
              </a:spcAft>
              <a:buClr>
                <a:srgbClr val="FFFFFF"/>
              </a:buClr>
              <a:buSzPts val="3600"/>
              <a:buFont typeface="Trebuchet MS"/>
              <a:buNone/>
            </a:pPr>
            <a:r>
              <a:rPr b="1" lang="iw-IL">
                <a:solidFill>
                  <a:srgbClr val="FFFFFF"/>
                </a:solidFill>
              </a:rPr>
              <a:t>התכנית להתפתחות אישית ומעורבות חברתית</a:t>
            </a:r>
            <a:endParaRPr/>
          </a:p>
        </p:txBody>
      </p:sp>
      <p:pic>
        <p:nvPicPr>
          <p:cNvPr id="1275" name="Google Shape;1275;p31"/>
          <p:cNvPicPr preferRelativeResize="0"/>
          <p:nvPr/>
        </p:nvPicPr>
        <p:blipFill rotWithShape="1">
          <a:blip r:embed="rId3">
            <a:alphaModFix/>
          </a:blip>
          <a:srcRect b="0" l="0" r="0" t="0"/>
          <a:stretch/>
        </p:blipFill>
        <p:spPr>
          <a:xfrm>
            <a:off x="757251" y="1598093"/>
            <a:ext cx="3856774" cy="3750712"/>
          </a:xfrm>
          <a:prstGeom prst="rect">
            <a:avLst/>
          </a:prstGeom>
          <a:noFill/>
          <a:ln>
            <a:noFill/>
          </a:ln>
        </p:spPr>
      </p:pic>
      <p:sp>
        <p:nvSpPr>
          <p:cNvPr id="1276" name="Google Shape;1276;p31"/>
          <p:cNvSpPr txBox="1"/>
          <p:nvPr>
            <p:ph idx="1" type="body"/>
          </p:nvPr>
        </p:nvSpPr>
        <p:spPr>
          <a:xfrm>
            <a:off x="7181725" y="2837329"/>
            <a:ext cx="4512900" cy="3318000"/>
          </a:xfrm>
          <a:prstGeom prst="rect">
            <a:avLst/>
          </a:prstGeom>
          <a:noFill/>
          <a:ln>
            <a:noFill/>
          </a:ln>
        </p:spPr>
        <p:txBody>
          <a:bodyPr anchorCtr="0" anchor="t" bIns="45700" lIns="91425" spcFirstLastPara="1" rIns="91425" wrap="square" tIns="45700">
            <a:normAutofit/>
          </a:bodyPr>
          <a:lstStyle/>
          <a:p>
            <a:pPr indent="0" lvl="0" marL="98425" rtl="1" algn="r">
              <a:spcBef>
                <a:spcPts val="0"/>
              </a:spcBef>
              <a:spcAft>
                <a:spcPts val="0"/>
              </a:spcAft>
              <a:buClr>
                <a:srgbClr val="B13F9A"/>
              </a:buClr>
              <a:buSzPts val="2000"/>
              <a:buNone/>
            </a:pPr>
            <a:r>
              <a:rPr lang="iw-IL">
                <a:solidFill>
                  <a:srgbClr val="FFFFFF"/>
                </a:solidFill>
                <a:latin typeface="Trebuchet MS"/>
                <a:ea typeface="Trebuchet MS"/>
                <a:cs typeface="Trebuchet MS"/>
                <a:sym typeface="Trebuchet MS"/>
              </a:rPr>
              <a:t>התכנית להתפתחות אישית ולמעורבות חברתית בחטיבה העליונה     (כיתות י'-י"ב),פועלת במערכת החינוך במדינת ישראל החל משנת הלימודים תשע"ה, </a:t>
            </a:r>
            <a:r>
              <a:rPr b="1" lang="iw-IL">
                <a:solidFill>
                  <a:srgbClr val="FFFFFF"/>
                </a:solidFill>
                <a:latin typeface="Trebuchet MS"/>
                <a:ea typeface="Trebuchet MS"/>
                <a:cs typeface="Trebuchet MS"/>
                <a:sym typeface="Trebuchet MS"/>
              </a:rPr>
              <a:t>היא תנאי סף לקבלת תעודת בגרות.</a:t>
            </a:r>
            <a:endParaRPr/>
          </a:p>
          <a:p>
            <a:pPr indent="0" lvl="0" marL="98425" rtl="1" algn="r">
              <a:spcBef>
                <a:spcPts val="1000"/>
              </a:spcBef>
              <a:spcAft>
                <a:spcPts val="0"/>
              </a:spcAft>
              <a:buClr>
                <a:srgbClr val="B13F9A"/>
              </a:buClr>
              <a:buSzPts val="2000"/>
              <a:buNone/>
            </a:pPr>
            <a:r>
              <a:rPr lang="iw-IL">
                <a:solidFill>
                  <a:srgbClr val="FFFFFF"/>
                </a:solidFill>
                <a:latin typeface="Trebuchet MS"/>
                <a:ea typeface="Trebuchet MS"/>
                <a:cs typeface="Trebuchet MS"/>
                <a:sym typeface="Trebuchet MS"/>
              </a:rPr>
              <a:t>שנת הלימודים תש"פ  יוצאת לדרך וכדי להבהיר לכל אחד ואחת מכם מהן הדרישות של תכנית "מעורבות חברתית והתפתחות אישית"  ריכזנו עבורכם את כל המידע החשוב להלן:</a:t>
            </a:r>
            <a:endParaRPr/>
          </a:p>
          <a:p>
            <a:pPr indent="-251459" lvl="0" marL="342900" rtl="1" algn="r">
              <a:spcBef>
                <a:spcPts val="1000"/>
              </a:spcBef>
              <a:spcAft>
                <a:spcPts val="0"/>
              </a:spcAft>
              <a:buSzPts val="1440"/>
              <a:buNone/>
            </a:pPr>
            <a:r>
              <a:t/>
            </a:r>
            <a:endParaRPr>
              <a:solidFill>
                <a:srgbClr val="FFFFFF"/>
              </a:solidFil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80" name="Shape 1280"/>
        <p:cNvGrpSpPr/>
        <p:nvPr/>
      </p:nvGrpSpPr>
      <p:grpSpPr>
        <a:xfrm>
          <a:off x="0" y="0"/>
          <a:ext cx="0" cy="0"/>
          <a:chOff x="0" y="0"/>
          <a:chExt cx="0" cy="0"/>
        </a:xfrm>
      </p:grpSpPr>
      <p:grpSp>
        <p:nvGrpSpPr>
          <p:cNvPr id="1281" name="Google Shape;1281;p32"/>
          <p:cNvGrpSpPr/>
          <p:nvPr/>
        </p:nvGrpSpPr>
        <p:grpSpPr>
          <a:xfrm>
            <a:off x="-104" y="-8467"/>
            <a:ext cx="12192237" cy="6866580"/>
            <a:chOff x="-104" y="-8467"/>
            <a:chExt cx="12192237" cy="6866580"/>
          </a:xfrm>
        </p:grpSpPr>
        <p:cxnSp>
          <p:nvCxnSpPr>
            <p:cNvPr id="1282" name="Google Shape;1282;p32"/>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283" name="Google Shape;1283;p32"/>
            <p:cNvCxnSpPr/>
            <p:nvPr/>
          </p:nvCxnSpPr>
          <p:spPr>
            <a:xfrm flipH="1">
              <a:off x="7425125" y="3681413"/>
              <a:ext cx="4763700" cy="3176700"/>
            </a:xfrm>
            <a:prstGeom prst="straightConnector1">
              <a:avLst/>
            </a:prstGeom>
            <a:noFill/>
            <a:ln cap="flat" cmpd="sng" w="9525">
              <a:solidFill>
                <a:srgbClr val="D8D8D8"/>
              </a:solidFill>
              <a:prstDash val="solid"/>
              <a:round/>
              <a:headEnd len="sm" w="sm" type="none"/>
              <a:tailEnd len="sm" w="sm" type="none"/>
            </a:ln>
          </p:spPr>
        </p:cxnSp>
        <p:sp>
          <p:nvSpPr>
            <p:cNvPr id="1284" name="Google Shape;1284;p32"/>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0"/>
              </a:schemeClr>
            </a:solidFill>
            <a:ln>
              <a:noFill/>
            </a:ln>
          </p:spPr>
        </p:sp>
        <p:sp>
          <p:nvSpPr>
            <p:cNvPr id="1285" name="Google Shape;1285;p32"/>
            <p:cNvSpPr/>
            <p:nvPr/>
          </p:nvSpPr>
          <p:spPr>
            <a:xfrm>
              <a:off x="9603442"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286" name="Google Shape;1286;p32"/>
            <p:cNvSpPr/>
            <p:nvPr/>
          </p:nvSpPr>
          <p:spPr>
            <a:xfrm>
              <a:off x="8932333" y="3048000"/>
              <a:ext cx="3259800" cy="3810000"/>
            </a:xfrm>
            <a:prstGeom prst="triangle">
              <a:avLst>
                <a:gd fmla="val 100000" name="adj"/>
              </a:avLst>
            </a:prstGeom>
            <a:solidFill>
              <a:schemeClr val="accent2">
                <a:alpha val="717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7" name="Google Shape;1287;p32"/>
            <p:cNvSpPr/>
            <p:nvPr/>
          </p:nvSpPr>
          <p:spPr>
            <a:xfrm>
              <a:off x="9334500"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0"/>
              </a:srgbClr>
            </a:solidFill>
            <a:ln>
              <a:noFill/>
            </a:ln>
          </p:spPr>
        </p:sp>
        <p:sp>
          <p:nvSpPr>
            <p:cNvPr id="1288" name="Google Shape;1288;p32"/>
            <p:cNvSpPr/>
            <p:nvPr/>
          </p:nvSpPr>
          <p:spPr>
            <a:xfrm>
              <a:off x="10898730" y="-8467"/>
              <a:ext cx="1290094" cy="6858000"/>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0"/>
              </a:srgbClr>
            </a:solidFill>
            <a:ln>
              <a:noFill/>
            </a:ln>
          </p:spPr>
        </p:sp>
        <p:sp>
          <p:nvSpPr>
            <p:cNvPr id="1289" name="Google Shape;1289;p32"/>
            <p:cNvSpPr/>
            <p:nvPr/>
          </p:nvSpPr>
          <p:spPr>
            <a:xfrm>
              <a:off x="10938999" y="-8467"/>
              <a:ext cx="1249825" cy="6858000"/>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9"/>
              </a:schemeClr>
            </a:solidFill>
            <a:ln>
              <a:noFill/>
            </a:ln>
          </p:spPr>
        </p:sp>
        <p:sp>
          <p:nvSpPr>
            <p:cNvPr id="1290" name="Google Shape;1290;p32"/>
            <p:cNvSpPr/>
            <p:nvPr/>
          </p:nvSpPr>
          <p:spPr>
            <a:xfrm>
              <a:off x="10371666" y="3589867"/>
              <a:ext cx="1817100" cy="3268200"/>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1" name="Google Shape;1291;p32"/>
            <p:cNvSpPr/>
            <p:nvPr/>
          </p:nvSpPr>
          <p:spPr>
            <a:xfrm rot="10800000">
              <a:off x="-104" y="54"/>
              <a:ext cx="842700" cy="5666100"/>
            </a:xfrm>
            <a:prstGeom prst="triangle">
              <a:avLst>
                <a:gd fmla="val 100000" name="adj"/>
              </a:avLst>
            </a:prstGeom>
            <a:solidFill>
              <a:schemeClr val="accent1">
                <a:alpha val="847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92" name="Google Shape;1292;p32"/>
          <p:cNvSpPr txBox="1"/>
          <p:nvPr>
            <p:ph type="title"/>
          </p:nvPr>
        </p:nvSpPr>
        <p:spPr>
          <a:xfrm>
            <a:off x="985969" y="4553712"/>
            <a:ext cx="8288100" cy="10962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accent1"/>
              </a:buClr>
              <a:buSzPts val="3400"/>
              <a:buFont typeface="Trebuchet MS"/>
              <a:buNone/>
            </a:pPr>
            <a:r>
              <a:rPr b="1" lang="iw-IL" sz="3400">
                <a:solidFill>
                  <a:schemeClr val="accent1"/>
                </a:solidFill>
                <a:latin typeface="Trebuchet MS"/>
                <a:ea typeface="Trebuchet MS"/>
                <a:cs typeface="Trebuchet MS"/>
                <a:sym typeface="Trebuchet MS"/>
              </a:rPr>
              <a:t>מילוי מכסת שעות המעורבות החברתית מהווה תנאי לקבלת תעודת הבגרות</a:t>
            </a:r>
            <a:endParaRPr/>
          </a:p>
        </p:txBody>
      </p:sp>
      <p:graphicFrame>
        <p:nvGraphicFramePr>
          <p:cNvPr id="1293" name="Google Shape;1293;p32"/>
          <p:cNvGraphicFramePr/>
          <p:nvPr/>
        </p:nvGraphicFramePr>
        <p:xfrm>
          <a:off x="985965" y="1221976"/>
          <a:ext cx="3000000" cy="3000000"/>
        </p:xfrm>
        <a:graphic>
          <a:graphicData uri="http://schemas.openxmlformats.org/drawingml/2006/table">
            <a:tbl>
              <a:tblPr bandRow="1" firstRow="1">
                <a:noFill/>
                <a:tableStyleId>{543CA253-7FC8-48C6-8E86-8CB81AB75DE8}</a:tableStyleId>
              </a:tblPr>
              <a:tblGrid>
                <a:gridCol w="2072000"/>
                <a:gridCol w="2072000"/>
                <a:gridCol w="2072000"/>
                <a:gridCol w="2072000"/>
              </a:tblGrid>
              <a:tr h="465075">
                <a:tc>
                  <a:txBody>
                    <a:bodyPr/>
                    <a:lstStyle/>
                    <a:p>
                      <a:pPr indent="0" lvl="0" marL="0" marR="0" rtl="1" algn="ctr">
                        <a:spcBef>
                          <a:spcPts val="0"/>
                        </a:spcBef>
                        <a:spcAft>
                          <a:spcPts val="0"/>
                        </a:spcAft>
                        <a:buNone/>
                      </a:pPr>
                      <a:r>
                        <a:rPr lang="iw-IL" sz="2300" u="none" cap="none" strike="noStrike"/>
                        <a:t>שכבה ט'</a:t>
                      </a:r>
                      <a:endParaRPr/>
                    </a:p>
                  </a:txBody>
                  <a:tcPr marT="38325" marB="38325" marR="76650" marL="76650"/>
                </a:tc>
                <a:tc>
                  <a:txBody>
                    <a:bodyPr/>
                    <a:lstStyle/>
                    <a:p>
                      <a:pPr indent="0" lvl="0" marL="0" marR="0" rtl="1" algn="ctr">
                        <a:spcBef>
                          <a:spcPts val="0"/>
                        </a:spcBef>
                        <a:spcAft>
                          <a:spcPts val="0"/>
                        </a:spcAft>
                        <a:buNone/>
                      </a:pPr>
                      <a:r>
                        <a:rPr lang="iw-IL" sz="2300" u="none" cap="none" strike="noStrike"/>
                        <a:t>שכבה י'</a:t>
                      </a:r>
                      <a:endParaRPr/>
                    </a:p>
                  </a:txBody>
                  <a:tcPr marT="38325" marB="38325" marR="76650" marL="76650"/>
                </a:tc>
                <a:tc>
                  <a:txBody>
                    <a:bodyPr/>
                    <a:lstStyle/>
                    <a:p>
                      <a:pPr indent="0" lvl="0" marL="0" marR="0" rtl="1" algn="ctr">
                        <a:spcBef>
                          <a:spcPts val="0"/>
                        </a:spcBef>
                        <a:spcAft>
                          <a:spcPts val="0"/>
                        </a:spcAft>
                        <a:buNone/>
                      </a:pPr>
                      <a:r>
                        <a:rPr lang="iw-IL" sz="2300" u="none" cap="none" strike="noStrike"/>
                        <a:t>שכבה יא'</a:t>
                      </a:r>
                      <a:endParaRPr/>
                    </a:p>
                  </a:txBody>
                  <a:tcPr marT="38325" marB="38325" marR="76650" marL="76650"/>
                </a:tc>
                <a:tc>
                  <a:txBody>
                    <a:bodyPr/>
                    <a:lstStyle/>
                    <a:p>
                      <a:pPr indent="0" lvl="0" marL="0" marR="0" rtl="1" algn="ctr">
                        <a:spcBef>
                          <a:spcPts val="0"/>
                        </a:spcBef>
                        <a:spcAft>
                          <a:spcPts val="0"/>
                        </a:spcAft>
                        <a:buNone/>
                      </a:pPr>
                      <a:r>
                        <a:rPr lang="iw-IL" sz="2300" u="none" cap="none" strike="noStrike"/>
                        <a:t>שכבה יב'</a:t>
                      </a:r>
                      <a:endParaRPr/>
                    </a:p>
                  </a:txBody>
                  <a:tcPr marT="38325" marB="38325" marR="76650" marL="76650"/>
                </a:tc>
              </a:tr>
              <a:tr h="925025">
                <a:tc>
                  <a:txBody>
                    <a:bodyPr/>
                    <a:lstStyle/>
                    <a:p>
                      <a:pPr indent="0" lvl="0" marL="0" marR="0" rtl="1" algn="ctr">
                        <a:spcBef>
                          <a:spcPts val="0"/>
                        </a:spcBef>
                        <a:spcAft>
                          <a:spcPts val="0"/>
                        </a:spcAft>
                        <a:buNone/>
                      </a:pPr>
                      <a:r>
                        <a:rPr lang="iw-IL" sz="2700" u="none" cap="none" strike="noStrike"/>
                        <a:t>30 שעות אישיות </a:t>
                      </a:r>
                      <a:endParaRPr/>
                    </a:p>
                  </a:txBody>
                  <a:tcPr marT="38325" marB="38325" marR="76650" marL="76650"/>
                </a:tc>
                <a:tc>
                  <a:txBody>
                    <a:bodyPr/>
                    <a:lstStyle/>
                    <a:p>
                      <a:pPr indent="0" lvl="0" marL="0" marR="0" rtl="1" algn="ctr">
                        <a:spcBef>
                          <a:spcPts val="0"/>
                        </a:spcBef>
                        <a:spcAft>
                          <a:spcPts val="0"/>
                        </a:spcAft>
                        <a:buNone/>
                      </a:pPr>
                      <a:r>
                        <a:rPr lang="iw-IL" sz="2700" u="none" cap="none" strike="noStrike"/>
                        <a:t>60 שעות אישיות</a:t>
                      </a:r>
                      <a:endParaRPr/>
                    </a:p>
                  </a:txBody>
                  <a:tcPr marT="38325" marB="38325" marR="76650" marL="76650"/>
                </a:tc>
                <a:tc>
                  <a:txBody>
                    <a:bodyPr/>
                    <a:lstStyle/>
                    <a:p>
                      <a:pPr indent="0" lvl="0" marL="0" marR="0" rtl="1" algn="ctr">
                        <a:spcBef>
                          <a:spcPts val="0"/>
                        </a:spcBef>
                        <a:spcAft>
                          <a:spcPts val="0"/>
                        </a:spcAft>
                        <a:buNone/>
                      </a:pPr>
                      <a:r>
                        <a:rPr lang="iw-IL" sz="2700" u="none" cap="none" strike="noStrike"/>
                        <a:t>30 שעות אישיות</a:t>
                      </a:r>
                      <a:endParaRPr/>
                    </a:p>
                  </a:txBody>
                  <a:tcPr marT="38325" marB="38325" marR="76650" marL="76650"/>
                </a:tc>
                <a:tc>
                  <a:txBody>
                    <a:bodyPr/>
                    <a:lstStyle/>
                    <a:p>
                      <a:pPr indent="0" lvl="0" marL="0" marR="0" rtl="1" algn="ctr">
                        <a:spcBef>
                          <a:spcPts val="0"/>
                        </a:spcBef>
                        <a:spcAft>
                          <a:spcPts val="0"/>
                        </a:spcAft>
                        <a:buNone/>
                      </a:pPr>
                      <a:r>
                        <a:t/>
                      </a:r>
                      <a:endParaRPr sz="2700" u="none" cap="none" strike="noStrike"/>
                    </a:p>
                  </a:txBody>
                  <a:tcPr marT="38325" marB="38325" marR="76650" marL="76650"/>
                </a:tc>
              </a:tr>
              <a:tr h="1333875">
                <a:tc>
                  <a:txBody>
                    <a:bodyPr/>
                    <a:lstStyle/>
                    <a:p>
                      <a:pPr indent="0" lvl="0" marL="0" marR="0" rtl="1" algn="ctr">
                        <a:spcBef>
                          <a:spcPts val="0"/>
                        </a:spcBef>
                        <a:spcAft>
                          <a:spcPts val="0"/>
                        </a:spcAft>
                        <a:buNone/>
                      </a:pPr>
                      <a:r>
                        <a:t/>
                      </a:r>
                      <a:endParaRPr sz="2700" u="none" cap="none" strike="noStrike"/>
                    </a:p>
                  </a:txBody>
                  <a:tcPr marT="38325" marB="38325" marR="76650" marL="76650"/>
                </a:tc>
                <a:tc>
                  <a:txBody>
                    <a:bodyPr/>
                    <a:lstStyle/>
                    <a:p>
                      <a:pPr indent="0" lvl="0" marL="0" marR="0" rtl="1" algn="ctr">
                        <a:spcBef>
                          <a:spcPts val="0"/>
                        </a:spcBef>
                        <a:spcAft>
                          <a:spcPts val="0"/>
                        </a:spcAft>
                        <a:buNone/>
                      </a:pPr>
                      <a:r>
                        <a:rPr lang="iw-IL" sz="2700" u="none" cap="none" strike="noStrike"/>
                        <a:t>9 שעות קבוצתיות</a:t>
                      </a:r>
                      <a:endParaRPr/>
                    </a:p>
                  </a:txBody>
                  <a:tcPr marT="38325" marB="38325" marR="76650" marL="76650"/>
                </a:tc>
                <a:tc>
                  <a:txBody>
                    <a:bodyPr/>
                    <a:lstStyle/>
                    <a:p>
                      <a:pPr indent="0" lvl="0" marL="0" marR="0" rtl="1" algn="ctr">
                        <a:spcBef>
                          <a:spcPts val="0"/>
                        </a:spcBef>
                        <a:spcAft>
                          <a:spcPts val="0"/>
                        </a:spcAft>
                        <a:buNone/>
                      </a:pPr>
                      <a:r>
                        <a:rPr lang="iw-IL" sz="2700" u="none" cap="none" strike="noStrike"/>
                        <a:t>21 שעות קבוצתיות</a:t>
                      </a:r>
                      <a:endParaRPr/>
                    </a:p>
                  </a:txBody>
                  <a:tcPr marT="38325" marB="38325" marR="76650" marL="76650"/>
                </a:tc>
                <a:tc>
                  <a:txBody>
                    <a:bodyPr/>
                    <a:lstStyle/>
                    <a:p>
                      <a:pPr indent="0" lvl="0" marL="0" marR="0" rtl="1" algn="ctr">
                        <a:lnSpc>
                          <a:spcPct val="100000"/>
                        </a:lnSpc>
                        <a:spcBef>
                          <a:spcPts val="0"/>
                        </a:spcBef>
                        <a:spcAft>
                          <a:spcPts val="0"/>
                        </a:spcAft>
                        <a:buClr>
                          <a:schemeClr val="dk1"/>
                        </a:buClr>
                        <a:buSzPts val="2700"/>
                        <a:buFont typeface="Trebuchet MS"/>
                        <a:buNone/>
                      </a:pPr>
                      <a:r>
                        <a:rPr lang="iw-IL" sz="2700" u="none" cap="none" strike="noStrike"/>
                        <a:t>27 שעות קבוצתיות</a:t>
                      </a:r>
                      <a:endParaRPr/>
                    </a:p>
                    <a:p>
                      <a:pPr indent="0" lvl="0" marL="0" marR="0" rtl="1" algn="ctr">
                        <a:spcBef>
                          <a:spcPts val="0"/>
                        </a:spcBef>
                        <a:spcAft>
                          <a:spcPts val="0"/>
                        </a:spcAft>
                        <a:buNone/>
                      </a:pPr>
                      <a:r>
                        <a:t/>
                      </a:r>
                      <a:endParaRPr sz="2700" u="none" cap="none" strike="noStrike"/>
                    </a:p>
                  </a:txBody>
                  <a:tcPr marT="38325" marB="38325" marR="76650" marL="76650"/>
                </a:tc>
              </a:tr>
            </a:tbl>
          </a:graphicData>
        </a:graphic>
      </p:graphicFrame>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297" name="Shape 1297"/>
        <p:cNvGrpSpPr/>
        <p:nvPr/>
      </p:nvGrpSpPr>
      <p:grpSpPr>
        <a:xfrm>
          <a:off x="0" y="0"/>
          <a:ext cx="0" cy="0"/>
          <a:chOff x="0" y="0"/>
          <a:chExt cx="0" cy="0"/>
        </a:xfrm>
      </p:grpSpPr>
      <p:sp>
        <p:nvSpPr>
          <p:cNvPr id="1298" name="Google Shape;1298;p3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299" name="Google Shape;1299;p3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cxnSp>
        <p:nvCxnSpPr>
          <p:cNvPr id="1300" name="Google Shape;1300;p33"/>
          <p:cNvCxnSpPr/>
          <p:nvPr/>
        </p:nvCxnSpPr>
        <p:spPr>
          <a:xfrm>
            <a:off x="5111313" y="0"/>
            <a:ext cx="1219200" cy="6858000"/>
          </a:xfrm>
          <a:prstGeom prst="straightConnector1">
            <a:avLst/>
          </a:prstGeom>
          <a:noFill/>
          <a:ln cap="flat" cmpd="sng" w="9525">
            <a:solidFill>
              <a:srgbClr val="6C911C"/>
            </a:solidFill>
            <a:prstDash val="solid"/>
            <a:round/>
            <a:headEnd len="sm" w="sm" type="none"/>
            <a:tailEnd len="sm" w="sm" type="none"/>
          </a:ln>
        </p:spPr>
      </p:cxnSp>
      <p:cxnSp>
        <p:nvCxnSpPr>
          <p:cNvPr id="1301" name="Google Shape;1301;p33"/>
          <p:cNvCxnSpPr/>
          <p:nvPr/>
        </p:nvCxnSpPr>
        <p:spPr>
          <a:xfrm flipH="1">
            <a:off x="3290837" y="3681413"/>
            <a:ext cx="4763700" cy="3176700"/>
          </a:xfrm>
          <a:prstGeom prst="straightConnector1">
            <a:avLst/>
          </a:prstGeom>
          <a:noFill/>
          <a:ln cap="flat" cmpd="sng" w="9525">
            <a:solidFill>
              <a:srgbClr val="7F7F7F">
                <a:alpha val="80000"/>
              </a:srgbClr>
            </a:solidFill>
            <a:prstDash val="solid"/>
            <a:round/>
            <a:headEnd len="sm" w="sm" type="none"/>
            <a:tailEnd len="sm" w="sm" type="none"/>
          </a:ln>
        </p:spPr>
      </p:cxnSp>
      <p:sp>
        <p:nvSpPr>
          <p:cNvPr id="1302" name="Google Shape;1302;p33"/>
          <p:cNvSpPr/>
          <p:nvPr/>
        </p:nvSpPr>
        <p:spPr>
          <a:xfrm>
            <a:off x="4482568"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0"/>
            </a:schemeClr>
          </a:solidFill>
          <a:ln>
            <a:noFill/>
          </a:ln>
        </p:spPr>
      </p:sp>
      <p:sp>
        <p:nvSpPr>
          <p:cNvPr id="1303" name="Google Shape;1303;p33"/>
          <p:cNvSpPr/>
          <p:nvPr/>
        </p:nvSpPr>
        <p:spPr>
          <a:xfrm>
            <a:off x="4904534"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304" name="Google Shape;1304;p33"/>
          <p:cNvSpPr/>
          <p:nvPr/>
        </p:nvSpPr>
        <p:spPr>
          <a:xfrm>
            <a:off x="4233425" y="3048000"/>
            <a:ext cx="3259800" cy="3810000"/>
          </a:xfrm>
          <a:prstGeom prst="triangle">
            <a:avLst>
              <a:gd fmla="val 100000" name="adj"/>
            </a:avLst>
          </a:prstGeom>
          <a:solidFill>
            <a:schemeClr val="accent2">
              <a:alpha val="717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5" name="Google Shape;1305;p33"/>
          <p:cNvSpPr/>
          <p:nvPr/>
        </p:nvSpPr>
        <p:spPr>
          <a:xfrm>
            <a:off x="4635592"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0"/>
            </a:srgbClr>
          </a:solidFill>
          <a:ln>
            <a:noFill/>
          </a:ln>
        </p:spPr>
      </p:sp>
      <p:sp>
        <p:nvSpPr>
          <p:cNvPr id="1306" name="Google Shape;1306;p33"/>
          <p:cNvSpPr/>
          <p:nvPr/>
        </p:nvSpPr>
        <p:spPr>
          <a:xfrm>
            <a:off x="5672758" y="3589867"/>
            <a:ext cx="1817100" cy="3268200"/>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7" name="Google Shape;1307;p33"/>
          <p:cNvSpPr/>
          <p:nvPr/>
        </p:nvSpPr>
        <p:spPr>
          <a:xfrm>
            <a:off x="6197631" y="-8467"/>
            <a:ext cx="5994369" cy="6866467"/>
          </a:xfrm>
          <a:custGeom>
            <a:rect b="b" l="l" r="r" t="t"/>
            <a:pathLst>
              <a:path extrusionOk="0" h="6866467" w="5994369">
                <a:moveTo>
                  <a:pt x="0" y="0"/>
                </a:moveTo>
                <a:lnTo>
                  <a:pt x="1249825" y="0"/>
                </a:lnTo>
                <a:lnTo>
                  <a:pt x="1249825" y="8467"/>
                </a:lnTo>
                <a:lnTo>
                  <a:pt x="5994369" y="8467"/>
                </a:lnTo>
                <a:lnTo>
                  <a:pt x="5994369" y="6866467"/>
                </a:lnTo>
                <a:lnTo>
                  <a:pt x="1249825" y="6866467"/>
                </a:lnTo>
                <a:lnTo>
                  <a:pt x="1109382" y="6866467"/>
                </a:lnTo>
                <a:close/>
              </a:path>
            </a:pathLst>
          </a:custGeom>
          <a:solidFill>
            <a:srgbClr val="3F781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308" name="Google Shape;1308;p33"/>
          <p:cNvSpPr txBox="1"/>
          <p:nvPr>
            <p:ph type="title"/>
          </p:nvPr>
        </p:nvSpPr>
        <p:spPr>
          <a:xfrm>
            <a:off x="7181723" y="609600"/>
            <a:ext cx="4512900" cy="1247400"/>
          </a:xfrm>
          <a:prstGeom prst="rect">
            <a:avLst/>
          </a:prstGeom>
          <a:noFill/>
          <a:ln>
            <a:noFill/>
          </a:ln>
        </p:spPr>
        <p:txBody>
          <a:bodyPr anchorCtr="0" anchor="ctr" bIns="45700" lIns="91425" spcFirstLastPara="1" rIns="91425" wrap="square" tIns="45700">
            <a:normAutofit/>
          </a:bodyPr>
          <a:lstStyle/>
          <a:p>
            <a:pPr indent="0" lvl="0" marL="0" rtl="1" algn="r">
              <a:lnSpc>
                <a:spcPct val="90000"/>
              </a:lnSpc>
              <a:spcBef>
                <a:spcPts val="0"/>
              </a:spcBef>
              <a:spcAft>
                <a:spcPts val="0"/>
              </a:spcAft>
              <a:buClr>
                <a:srgbClr val="FFFFFF"/>
              </a:buClr>
              <a:buSzPts val="2400"/>
              <a:buFont typeface="Trebuchet MS"/>
              <a:buNone/>
            </a:pPr>
            <a:r>
              <a:rPr b="1" lang="iw-IL" sz="2400">
                <a:solidFill>
                  <a:srgbClr val="FFFFFF"/>
                </a:solidFill>
              </a:rPr>
              <a:t>אחרי שקראתם על התכניות ורגע לפני שאתם בוחרים, שימו לב:</a:t>
            </a:r>
            <a:endParaRPr/>
          </a:p>
        </p:txBody>
      </p:sp>
      <p:pic>
        <p:nvPicPr>
          <p:cNvPr descr="ראש עם גלגלי שיניים" id="1309" name="Google Shape;1309;p33"/>
          <p:cNvPicPr preferRelativeResize="0"/>
          <p:nvPr/>
        </p:nvPicPr>
        <p:blipFill rotWithShape="1">
          <a:blip r:embed="rId3">
            <a:alphaModFix/>
          </a:blip>
          <a:srcRect b="0" l="0" r="0" t="0"/>
          <a:stretch/>
        </p:blipFill>
        <p:spPr>
          <a:xfrm>
            <a:off x="757251" y="1545062"/>
            <a:ext cx="3856774" cy="3856774"/>
          </a:xfrm>
          <a:prstGeom prst="rect">
            <a:avLst/>
          </a:prstGeom>
          <a:noFill/>
          <a:ln>
            <a:noFill/>
          </a:ln>
        </p:spPr>
      </p:pic>
      <p:sp>
        <p:nvSpPr>
          <p:cNvPr id="1310" name="Google Shape;1310;p33"/>
          <p:cNvSpPr txBox="1"/>
          <p:nvPr>
            <p:ph idx="1" type="body"/>
          </p:nvPr>
        </p:nvSpPr>
        <p:spPr>
          <a:xfrm>
            <a:off x="6019455" y="1737287"/>
            <a:ext cx="5994300" cy="4512000"/>
          </a:xfrm>
          <a:prstGeom prst="rect">
            <a:avLst/>
          </a:prstGeom>
          <a:noFill/>
          <a:ln>
            <a:noFill/>
          </a:ln>
        </p:spPr>
        <p:txBody>
          <a:bodyPr anchorCtr="0" anchor="t" bIns="45700" lIns="91425" spcFirstLastPara="1" rIns="91425" wrap="square" tIns="45700">
            <a:normAutofit/>
          </a:bodyPr>
          <a:lstStyle/>
          <a:p>
            <a:pPr indent="-342900" lvl="0" marL="342900" rtl="1" algn="r">
              <a:lnSpc>
                <a:spcPct val="90000"/>
              </a:lnSpc>
              <a:spcBef>
                <a:spcPts val="0"/>
              </a:spcBef>
              <a:spcAft>
                <a:spcPts val="0"/>
              </a:spcAft>
              <a:buSzPts val="1800"/>
              <a:buFont typeface="Noto Sans Symbols"/>
              <a:buChar char="❑"/>
            </a:pPr>
            <a:r>
              <a:rPr lang="iw-IL" sz="2000">
                <a:solidFill>
                  <a:srgbClr val="FFFFFF"/>
                </a:solidFill>
                <a:latin typeface="Trebuchet MS"/>
                <a:ea typeface="Trebuchet MS"/>
                <a:cs typeface="Trebuchet MS"/>
                <a:sym typeface="Trebuchet MS"/>
              </a:rPr>
              <a:t>יש לבחור אפשרות המתאימה </a:t>
            </a:r>
            <a:r>
              <a:rPr b="1" lang="iw-IL" sz="2000">
                <a:solidFill>
                  <a:srgbClr val="FFFFFF"/>
                </a:solidFill>
                <a:latin typeface="Trebuchet MS"/>
                <a:ea typeface="Trebuchet MS"/>
                <a:cs typeface="Trebuchet MS"/>
                <a:sym typeface="Trebuchet MS"/>
              </a:rPr>
              <a:t>לי</a:t>
            </a:r>
            <a:r>
              <a:rPr lang="iw-IL" sz="2000">
                <a:solidFill>
                  <a:srgbClr val="FFFFFF"/>
                </a:solidFill>
                <a:latin typeface="Trebuchet MS"/>
                <a:ea typeface="Trebuchet MS"/>
                <a:cs typeface="Trebuchet MS"/>
                <a:sym typeface="Trebuchet MS"/>
              </a:rPr>
              <a:t> כאדם, שבה אוכל לתרום ולהיתרם במהלך השנה. גם אם החברים שלי בחרו בתכנית אחרת, אין זה מעיד בהכרח כי זו התכנית המתאימה לי. </a:t>
            </a:r>
            <a:endParaRPr/>
          </a:p>
          <a:p>
            <a:pPr indent="-342900" lvl="0" marL="342900" rtl="1" algn="r">
              <a:lnSpc>
                <a:spcPct val="90000"/>
              </a:lnSpc>
              <a:spcBef>
                <a:spcPts val="0"/>
              </a:spcBef>
              <a:spcAft>
                <a:spcPts val="0"/>
              </a:spcAft>
              <a:buSzPts val="1800"/>
              <a:buFont typeface="Noto Sans Symbols"/>
              <a:buChar char="❑"/>
            </a:pPr>
            <a:r>
              <a:rPr lang="iw-IL" sz="2000">
                <a:solidFill>
                  <a:srgbClr val="FFFFFF"/>
                </a:solidFill>
                <a:latin typeface="Trebuchet MS"/>
                <a:ea typeface="Trebuchet MS"/>
                <a:cs typeface="Trebuchet MS"/>
                <a:sym typeface="Trebuchet MS"/>
              </a:rPr>
              <a:t>על כל תלמיד להתקין את אפליקצית </a:t>
            </a:r>
            <a:r>
              <a:rPr b="1" lang="iw-IL" sz="2000">
                <a:solidFill>
                  <a:srgbClr val="FFFFFF"/>
                </a:solidFill>
                <a:latin typeface="Trebuchet MS"/>
                <a:ea typeface="Trebuchet MS"/>
                <a:cs typeface="Trebuchet MS"/>
                <a:sym typeface="Trebuchet MS"/>
              </a:rPr>
              <a:t>טריביו</a:t>
            </a:r>
            <a:r>
              <a:rPr lang="iw-IL" sz="2000">
                <a:solidFill>
                  <a:srgbClr val="FFFFFF"/>
                </a:solidFill>
                <a:latin typeface="Trebuchet MS"/>
                <a:ea typeface="Trebuchet MS"/>
                <a:cs typeface="Trebuchet MS"/>
                <a:sym typeface="Trebuchet MS"/>
              </a:rPr>
              <a:t>, לבחור את התכנית, </a:t>
            </a:r>
            <a:r>
              <a:rPr i="1" lang="iw-IL" sz="2000">
                <a:solidFill>
                  <a:srgbClr val="FFFFFF"/>
                </a:solidFill>
                <a:latin typeface="Trebuchet MS"/>
                <a:ea typeface="Trebuchet MS"/>
                <a:cs typeface="Trebuchet MS"/>
                <a:sym typeface="Trebuchet MS"/>
              </a:rPr>
              <a:t>להזין שעות ולהחתים את האחראי</a:t>
            </a:r>
            <a:r>
              <a:rPr lang="iw-IL" sz="2000">
                <a:solidFill>
                  <a:srgbClr val="FFFFFF"/>
                </a:solidFill>
                <a:latin typeface="Trebuchet MS"/>
                <a:ea typeface="Trebuchet MS"/>
                <a:cs typeface="Trebuchet MS"/>
                <a:sym typeface="Trebuchet MS"/>
              </a:rPr>
              <a:t>. </a:t>
            </a:r>
            <a:endParaRPr/>
          </a:p>
          <a:p>
            <a:pPr indent="-342900" lvl="0" marL="342900" rtl="1" algn="r">
              <a:lnSpc>
                <a:spcPct val="90000"/>
              </a:lnSpc>
              <a:spcBef>
                <a:spcPts val="0"/>
              </a:spcBef>
              <a:spcAft>
                <a:spcPts val="0"/>
              </a:spcAft>
              <a:buSzPts val="1800"/>
              <a:buFont typeface="Noto Sans Symbols"/>
              <a:buChar char="❑"/>
            </a:pPr>
            <a:r>
              <a:rPr lang="iw-IL" sz="2000">
                <a:solidFill>
                  <a:srgbClr val="FFFFFF"/>
                </a:solidFill>
                <a:latin typeface="Trebuchet MS"/>
                <a:ea typeface="Trebuchet MS"/>
                <a:cs typeface="Trebuchet MS"/>
                <a:sym typeface="Trebuchet MS"/>
              </a:rPr>
              <a:t>הפעילות תתקיים לרוב פעם בשבוע למשך שעתיים תלוי במקום ההתנדבות. בכל פגישה יש להחתים את האחראי במקום על נוכחות ותפקוד. לעיתים ע"מ לכסות את מכסת השעות יש לקחת 2 מקומות התנדבות. </a:t>
            </a:r>
            <a:endParaRPr/>
          </a:p>
          <a:p>
            <a:pPr indent="-342900" lvl="0" marL="342900" rtl="1" algn="r">
              <a:lnSpc>
                <a:spcPct val="90000"/>
              </a:lnSpc>
              <a:spcBef>
                <a:spcPts val="0"/>
              </a:spcBef>
              <a:spcAft>
                <a:spcPts val="0"/>
              </a:spcAft>
              <a:buSzPts val="1800"/>
              <a:buFont typeface="Noto Sans Symbols"/>
              <a:buChar char="❑"/>
            </a:pPr>
            <a:r>
              <a:rPr b="1" lang="iw-IL" sz="2000">
                <a:solidFill>
                  <a:srgbClr val="FFFFFF"/>
                </a:solidFill>
                <a:latin typeface="Trebuchet MS"/>
                <a:ea typeface="Trebuchet MS"/>
                <a:cs typeface="Trebuchet MS"/>
                <a:sym typeface="Trebuchet MS"/>
              </a:rPr>
              <a:t>בתום כל שנת לימודים </a:t>
            </a:r>
            <a:r>
              <a:rPr lang="iw-IL" sz="2000">
                <a:solidFill>
                  <a:srgbClr val="FFFFFF"/>
                </a:solidFill>
                <a:latin typeface="Trebuchet MS"/>
                <a:ea typeface="Trebuchet MS"/>
                <a:cs typeface="Trebuchet MS"/>
                <a:sym typeface="Trebuchet MS"/>
              </a:rPr>
              <a:t>יש להגיש עבודה רפלקטיבית על רשמים, חוויות, מה למדתי, איך תרמתי ונתרמתי.</a:t>
            </a:r>
            <a:endParaRPr/>
          </a:p>
          <a:p>
            <a:pPr indent="-342900" lvl="0" marL="342900" rtl="1" algn="r">
              <a:lnSpc>
                <a:spcPct val="90000"/>
              </a:lnSpc>
              <a:spcBef>
                <a:spcPts val="0"/>
              </a:spcBef>
              <a:spcAft>
                <a:spcPts val="0"/>
              </a:spcAft>
              <a:buSzPts val="1800"/>
              <a:buFont typeface="Noto Sans Symbols"/>
              <a:buChar char="❑"/>
            </a:pPr>
            <a:r>
              <a:rPr lang="iw-IL" sz="2000">
                <a:solidFill>
                  <a:srgbClr val="FFFFFF"/>
                </a:solidFill>
                <a:latin typeface="Trebuchet MS"/>
                <a:ea typeface="Trebuchet MS"/>
                <a:cs typeface="Trebuchet MS"/>
                <a:sym typeface="Trebuchet MS"/>
              </a:rPr>
              <a:t> דף הנחיות לעבודה יינתן בכיתות ע"י המחנכים, </a:t>
            </a:r>
            <a:r>
              <a:rPr i="1" lang="iw-IL" sz="2000">
                <a:solidFill>
                  <a:srgbClr val="FFFFFF"/>
                </a:solidFill>
                <a:latin typeface="Trebuchet MS"/>
                <a:ea typeface="Trebuchet MS"/>
                <a:cs typeface="Trebuchet MS"/>
                <a:sym typeface="Trebuchet MS"/>
              </a:rPr>
              <a:t>לקראת סוף השנה</a:t>
            </a:r>
            <a:r>
              <a:rPr lang="iw-IL" sz="2000">
                <a:solidFill>
                  <a:srgbClr val="FFFFFF"/>
                </a:solidFill>
                <a:latin typeface="Trebuchet MS"/>
                <a:ea typeface="Trebuchet MS"/>
                <a:cs typeface="Trebuchet MS"/>
                <a:sym typeface="Trebuchet MS"/>
              </a:rPr>
              <a:t>. </a:t>
            </a:r>
            <a:endParaRPr/>
          </a:p>
          <a:p>
            <a:pPr indent="0" lvl="0" marL="45720" rtl="1" algn="r">
              <a:lnSpc>
                <a:spcPct val="90000"/>
              </a:lnSpc>
              <a:spcBef>
                <a:spcPts val="1000"/>
              </a:spcBef>
              <a:spcAft>
                <a:spcPts val="0"/>
              </a:spcAft>
              <a:buSzPts val="1200"/>
              <a:buNone/>
            </a:pPr>
            <a:r>
              <a:t/>
            </a:r>
            <a:endParaRPr sz="1500">
              <a:solidFill>
                <a:srgbClr val="FFFFFF"/>
              </a:solidFil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4" name="Shape 1314"/>
        <p:cNvGrpSpPr/>
        <p:nvPr/>
      </p:nvGrpSpPr>
      <p:grpSpPr>
        <a:xfrm>
          <a:off x="0" y="0"/>
          <a:ext cx="0" cy="0"/>
          <a:chOff x="0" y="0"/>
          <a:chExt cx="0" cy="0"/>
        </a:xfrm>
      </p:grpSpPr>
      <p:sp>
        <p:nvSpPr>
          <p:cNvPr id="1315" name="Google Shape;1315;p34"/>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4800"/>
              <a:buFont typeface="Trebuchet MS"/>
              <a:buNone/>
            </a:pPr>
            <a:r>
              <a:rPr b="1" lang="iw-IL" sz="4800"/>
              <a:t>אפליקציית Tribu</a:t>
            </a:r>
            <a:endParaRPr b="1"/>
          </a:p>
        </p:txBody>
      </p:sp>
      <p:pic>
        <p:nvPicPr>
          <p:cNvPr descr="Image result for heart drawing" id="1316" name="Google Shape;1316;p34"/>
          <p:cNvPicPr preferRelativeResize="0"/>
          <p:nvPr/>
        </p:nvPicPr>
        <p:blipFill rotWithShape="1">
          <a:blip r:embed="rId3">
            <a:alphaModFix/>
          </a:blip>
          <a:srcRect b="9584" l="0" r="0" t="0"/>
          <a:stretch/>
        </p:blipFill>
        <p:spPr>
          <a:xfrm>
            <a:off x="7718470" y="2964100"/>
            <a:ext cx="490109" cy="372244"/>
          </a:xfrm>
          <a:prstGeom prst="rect">
            <a:avLst/>
          </a:prstGeom>
          <a:noFill/>
          <a:ln>
            <a:noFill/>
          </a:ln>
        </p:spPr>
      </p:pic>
      <p:sp>
        <p:nvSpPr>
          <p:cNvPr id="1317" name="Google Shape;1317;p34"/>
          <p:cNvSpPr txBox="1"/>
          <p:nvPr>
            <p:ph idx="1" type="body"/>
          </p:nvPr>
        </p:nvSpPr>
        <p:spPr>
          <a:xfrm>
            <a:off x="677334" y="2160589"/>
            <a:ext cx="8596800" cy="4229700"/>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1440"/>
              <a:buChar char="►"/>
            </a:pPr>
            <a:r>
              <a:rPr lang="iw-IL"/>
              <a:t>טריביו הינה אפליקציה המאפשרת הזנת שעות מעורבות חברתית והחתמתן.</a:t>
            </a:r>
            <a:endParaRPr/>
          </a:p>
          <a:p>
            <a:pPr indent="-342900" lvl="0" marL="342900" rtl="1" algn="r">
              <a:spcBef>
                <a:spcPts val="1000"/>
              </a:spcBef>
              <a:spcAft>
                <a:spcPts val="0"/>
              </a:spcAft>
              <a:buSzPts val="1440"/>
              <a:buChar char="►"/>
            </a:pPr>
            <a:r>
              <a:rPr lang="iw-IL"/>
              <a:t>יש להתקין את האפליקציה, להירשם לתכנית אותה בחרתם ולהתחיל להזין שעות.</a:t>
            </a:r>
            <a:endParaRPr/>
          </a:p>
          <a:p>
            <a:pPr indent="-342900" lvl="0" marL="342900" rtl="1" algn="r">
              <a:spcBef>
                <a:spcPts val="1000"/>
              </a:spcBef>
              <a:spcAft>
                <a:spcPts val="0"/>
              </a:spcAft>
              <a:buSzPts val="1440"/>
              <a:buChar char="►"/>
            </a:pPr>
            <a:r>
              <a:rPr lang="iw-IL"/>
              <a:t>  </a:t>
            </a:r>
            <a:r>
              <a:rPr b="1" lang="iw-IL"/>
              <a:t>שימו</a:t>
            </a:r>
            <a:endParaRPr/>
          </a:p>
          <a:p>
            <a:pPr indent="0" lvl="0" marL="0" rtl="1" algn="r">
              <a:spcBef>
                <a:spcPts val="1000"/>
              </a:spcBef>
              <a:spcAft>
                <a:spcPts val="0"/>
              </a:spcAft>
              <a:buSzPts val="1440"/>
              <a:buNone/>
            </a:pPr>
            <a:r>
              <a:rPr lang="iw-IL"/>
              <a:t> 	</a:t>
            </a:r>
            <a:r>
              <a:rPr b="1" lang="iw-IL"/>
              <a:t>תלמידים אשר לא יזינו שעות באפליקציה – ייחשבו כמי שאינם מבצעים שעות    	בכלל והדבר יירשם בתעודתם.</a:t>
            </a:r>
            <a:endParaRPr/>
          </a:p>
          <a:p>
            <a:pPr indent="0" lvl="0" marL="0" rtl="1" algn="r">
              <a:spcBef>
                <a:spcPts val="1000"/>
              </a:spcBef>
              <a:spcAft>
                <a:spcPts val="0"/>
              </a:spcAft>
              <a:buSzPts val="1440"/>
              <a:buNone/>
            </a:pPr>
            <a:r>
              <a:t/>
            </a:r>
            <a:endParaRPr b="1"/>
          </a:p>
          <a:p>
            <a:pPr indent="0" lvl="0" marL="0" rtl="1" algn="ctr">
              <a:spcBef>
                <a:spcPts val="1000"/>
              </a:spcBef>
              <a:spcAft>
                <a:spcPts val="0"/>
              </a:spcAft>
              <a:buSzPts val="1440"/>
              <a:buNone/>
            </a:pPr>
            <a:r>
              <a:rPr b="1" lang="iw-IL"/>
              <a:t>זוהי חובתכם ואחריותכם להתקין את טריביו, להזין את השעות ולוודא כי הן מאושרות.</a:t>
            </a:r>
            <a:endParaRPr/>
          </a:p>
          <a:p>
            <a:pPr indent="0" lvl="0" marL="0" rtl="1" algn="ctr">
              <a:spcBef>
                <a:spcPts val="1000"/>
              </a:spcBef>
              <a:spcAft>
                <a:spcPts val="0"/>
              </a:spcAft>
              <a:buSzPts val="1440"/>
              <a:buNone/>
            </a:pPr>
            <a:r>
              <a:rPr b="1" lang="iw-IL"/>
              <a:t>בכל בעיה מול האפליקציה – פנו אל הממצים בכיתתכם.</a:t>
            </a:r>
            <a:endParaRPr/>
          </a:p>
          <a:p>
            <a:pPr indent="0" lvl="0" marL="0" rtl="1" algn="r">
              <a:spcBef>
                <a:spcPts val="1000"/>
              </a:spcBef>
              <a:spcAft>
                <a:spcPts val="0"/>
              </a:spcAft>
              <a:buSzPts val="1440"/>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21" name="Shape 1321"/>
        <p:cNvGrpSpPr/>
        <p:nvPr/>
      </p:nvGrpSpPr>
      <p:grpSpPr>
        <a:xfrm>
          <a:off x="0" y="0"/>
          <a:ext cx="0" cy="0"/>
          <a:chOff x="0" y="0"/>
          <a:chExt cx="0" cy="0"/>
        </a:xfrm>
      </p:grpSpPr>
      <p:pic>
        <p:nvPicPr>
          <p:cNvPr descr="תמונה שמכילה טקסט&#10;&#10;התיאור נוצר באופן אוטומטי" id="1322" name="Google Shape;1322;p35"/>
          <p:cNvPicPr preferRelativeResize="0"/>
          <p:nvPr/>
        </p:nvPicPr>
        <p:blipFill rotWithShape="1">
          <a:blip r:embed="rId3">
            <a:alphaModFix/>
          </a:blip>
          <a:srcRect b="8889" l="4179" r="4562" t="13536"/>
          <a:stretch/>
        </p:blipFill>
        <p:spPr>
          <a:xfrm>
            <a:off x="4269854" y="928468"/>
            <a:ext cx="7922146" cy="5314951"/>
          </a:xfrm>
          <a:custGeom>
            <a:rect b="b" l="l" r="r" t="t"/>
            <a:pathLst>
              <a:path extrusionOk="0" h="6858001" w="7922146">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a:noFill/>
          <a:ln>
            <a:noFill/>
          </a:ln>
        </p:spPr>
      </p:pic>
      <p:sp>
        <p:nvSpPr>
          <p:cNvPr id="1323" name="Google Shape;1323;p35"/>
          <p:cNvSpPr txBox="1"/>
          <p:nvPr>
            <p:ph type="title"/>
          </p:nvPr>
        </p:nvSpPr>
        <p:spPr>
          <a:xfrm>
            <a:off x="677333" y="609600"/>
            <a:ext cx="3851100" cy="1320900"/>
          </a:xfrm>
          <a:prstGeom prst="rect">
            <a:avLst/>
          </a:prstGeom>
          <a:noFill/>
          <a:ln>
            <a:noFill/>
          </a:ln>
        </p:spPr>
        <p:txBody>
          <a:bodyPr anchorCtr="0" anchor="t" bIns="45700" lIns="91425" spcFirstLastPara="1" rIns="91425" wrap="square" tIns="45700">
            <a:normAutofit/>
          </a:bodyPr>
          <a:lstStyle/>
          <a:p>
            <a:pPr indent="0" lvl="0" marL="0" rtl="1" algn="l">
              <a:spcBef>
                <a:spcPts val="0"/>
              </a:spcBef>
              <a:spcAft>
                <a:spcPts val="0"/>
              </a:spcAft>
              <a:buClr>
                <a:schemeClr val="accent1"/>
              </a:buClr>
              <a:buSzPts val="3600"/>
              <a:buFont typeface="Trebuchet MS"/>
              <a:buNone/>
            </a:pPr>
            <a:r>
              <a:rPr b="1" lang="iw-IL"/>
              <a:t>בעלי תפקידים</a:t>
            </a:r>
            <a:endParaRPr b="1"/>
          </a:p>
        </p:txBody>
      </p:sp>
      <p:sp>
        <p:nvSpPr>
          <p:cNvPr id="1324" name="Google Shape;1324;p35"/>
          <p:cNvSpPr txBox="1"/>
          <p:nvPr>
            <p:ph idx="1" type="body"/>
          </p:nvPr>
        </p:nvSpPr>
        <p:spPr>
          <a:xfrm>
            <a:off x="293630" y="1643271"/>
            <a:ext cx="5327400" cy="5892300"/>
          </a:xfrm>
          <a:prstGeom prst="rect">
            <a:avLst/>
          </a:prstGeom>
          <a:noFill/>
          <a:ln>
            <a:noFill/>
          </a:ln>
        </p:spPr>
        <p:txBody>
          <a:bodyPr anchorCtr="0" anchor="t" bIns="45700" lIns="91425" spcFirstLastPara="1" rIns="91425" wrap="square" tIns="45700">
            <a:normAutofit/>
          </a:bodyPr>
          <a:lstStyle/>
          <a:p>
            <a:pPr indent="-342900" lvl="0" marL="342900" rtl="1" algn="r">
              <a:lnSpc>
                <a:spcPct val="90000"/>
              </a:lnSpc>
              <a:spcBef>
                <a:spcPts val="0"/>
              </a:spcBef>
              <a:spcAft>
                <a:spcPts val="0"/>
              </a:spcAft>
              <a:buSzPts val="1440"/>
              <a:buChar char="►"/>
            </a:pPr>
            <a:r>
              <a:rPr lang="iw-IL"/>
              <a:t>בכל כיתה ישנם </a:t>
            </a:r>
            <a:r>
              <a:rPr b="1" lang="iw-IL"/>
              <a:t>ממ"צים</a:t>
            </a:r>
            <a:r>
              <a:rPr lang="iw-IL"/>
              <a:t> (מובילי מעורבות צעירים). </a:t>
            </a:r>
            <a:endParaRPr/>
          </a:p>
          <a:p>
            <a:pPr indent="0" lvl="0" marL="45720" rtl="1" algn="r">
              <a:lnSpc>
                <a:spcPct val="90000"/>
              </a:lnSpc>
              <a:spcBef>
                <a:spcPts val="1000"/>
              </a:spcBef>
              <a:spcAft>
                <a:spcPts val="0"/>
              </a:spcAft>
              <a:buSzPts val="1440"/>
              <a:buNone/>
            </a:pPr>
            <a:r>
              <a:rPr lang="iw-IL"/>
              <a:t>תפקידם במסגרת הכיתתית הוא להדריך את התלמידים הנתקלים בקשיים לאורך תהליך המעורבות. הממ"צים הם </a:t>
            </a:r>
            <a:r>
              <a:rPr b="1" lang="iw-IL"/>
              <a:t>אנשי הקשר הראשונים </a:t>
            </a:r>
            <a:r>
              <a:rPr lang="iw-IL"/>
              <a:t>אליהם אתם פונים בכל שאלה ובעיה.</a:t>
            </a:r>
            <a:endParaRPr/>
          </a:p>
          <a:p>
            <a:pPr indent="0" lvl="0" marL="45720" rtl="1" algn="r">
              <a:lnSpc>
                <a:spcPct val="90000"/>
              </a:lnSpc>
              <a:spcBef>
                <a:spcPts val="1000"/>
              </a:spcBef>
              <a:spcAft>
                <a:spcPts val="0"/>
              </a:spcAft>
              <a:buSzPts val="1440"/>
              <a:buNone/>
            </a:pPr>
            <a:r>
              <a:t/>
            </a:r>
            <a:endParaRPr/>
          </a:p>
          <a:p>
            <a:pPr indent="-342900" lvl="0" marL="342900" rtl="1" algn="r">
              <a:lnSpc>
                <a:spcPct val="90000"/>
              </a:lnSpc>
              <a:spcBef>
                <a:spcPts val="1000"/>
              </a:spcBef>
              <a:spcAft>
                <a:spcPts val="0"/>
              </a:spcAft>
              <a:buSzPts val="1440"/>
              <a:buChar char="►"/>
            </a:pPr>
            <a:r>
              <a:rPr b="1" lang="iw-IL"/>
              <a:t>מחנך\ת הכיתה </a:t>
            </a:r>
            <a:r>
              <a:rPr lang="iw-IL"/>
              <a:t>– אם אינכם בטוחים לאיזו תכנית להירשם, כדאי ומומלץ להתייעץ עם מחנך\ת הכיתה שלכם.</a:t>
            </a:r>
            <a:endParaRPr/>
          </a:p>
          <a:p>
            <a:pPr indent="-251459" lvl="0" marL="342900" rtl="1" algn="r">
              <a:lnSpc>
                <a:spcPct val="90000"/>
              </a:lnSpc>
              <a:spcBef>
                <a:spcPts val="1000"/>
              </a:spcBef>
              <a:spcAft>
                <a:spcPts val="0"/>
              </a:spcAft>
              <a:buSzPts val="1440"/>
              <a:buNone/>
            </a:pPr>
            <a:r>
              <a:t/>
            </a:r>
            <a:endParaRPr/>
          </a:p>
          <a:p>
            <a:pPr indent="-342900" lvl="0" marL="342900" rtl="1" algn="r">
              <a:lnSpc>
                <a:spcPct val="90000"/>
              </a:lnSpc>
              <a:spcBef>
                <a:spcPts val="1000"/>
              </a:spcBef>
              <a:spcAft>
                <a:spcPts val="0"/>
              </a:spcAft>
              <a:buSzPts val="1440"/>
              <a:buChar char="►"/>
            </a:pPr>
            <a:r>
              <a:rPr b="1" lang="iw-IL"/>
              <a:t>רכזות מעורבות חברתית </a:t>
            </a:r>
            <a:r>
              <a:rPr lang="iw-IL"/>
              <a:t>– דנית מזרחי ורותם דקל. </a:t>
            </a:r>
            <a:endParaRPr/>
          </a:p>
        </p:txBody>
      </p:sp>
      <p:cxnSp>
        <p:nvCxnSpPr>
          <p:cNvPr id="1325" name="Google Shape;1325;p35"/>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326" name="Google Shape;1326;p35"/>
          <p:cNvCxnSpPr/>
          <p:nvPr/>
        </p:nvCxnSpPr>
        <p:spPr>
          <a:xfrm flipH="1">
            <a:off x="7425125" y="3681413"/>
            <a:ext cx="4763700" cy="3176700"/>
          </a:xfrm>
          <a:prstGeom prst="straightConnector1">
            <a:avLst/>
          </a:prstGeom>
          <a:noFill/>
          <a:ln cap="flat" cmpd="sng" w="9525">
            <a:solidFill>
              <a:srgbClr val="D8D8D8"/>
            </a:solidFill>
            <a:prstDash val="solid"/>
            <a:round/>
            <a:headEnd len="sm" w="sm" type="none"/>
            <a:tailEnd len="sm" w="sm" type="none"/>
          </a:ln>
        </p:spPr>
      </p:cxnSp>
      <p:sp>
        <p:nvSpPr>
          <p:cNvPr id="1327" name="Google Shape;1327;p3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0"/>
            </a:schemeClr>
          </a:solidFill>
          <a:ln>
            <a:noFill/>
          </a:ln>
        </p:spPr>
      </p:sp>
      <p:sp>
        <p:nvSpPr>
          <p:cNvPr id="1328" name="Google Shape;1328;p35"/>
          <p:cNvSpPr/>
          <p:nvPr/>
        </p:nvSpPr>
        <p:spPr>
          <a:xfrm>
            <a:off x="9603442" y="-8467"/>
            <a:ext cx="258617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329" name="Google Shape;1329;p35"/>
          <p:cNvSpPr/>
          <p:nvPr/>
        </p:nvSpPr>
        <p:spPr>
          <a:xfrm>
            <a:off x="8932333" y="3048000"/>
            <a:ext cx="3259800" cy="3810000"/>
          </a:xfrm>
          <a:prstGeom prst="triangle">
            <a:avLst>
              <a:gd fmla="val 100000" name="adj"/>
            </a:avLst>
          </a:prstGeom>
          <a:solidFill>
            <a:schemeClr val="accent2">
              <a:alpha val="717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0" name="Google Shape;1330;p35"/>
          <p:cNvSpPr/>
          <p:nvPr/>
        </p:nvSpPr>
        <p:spPr>
          <a:xfrm>
            <a:off x="9334500" y="-8467"/>
            <a:ext cx="2850868"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46670"/>
            </a:srgbClr>
          </a:solidFill>
          <a:ln>
            <a:noFill/>
          </a:ln>
        </p:spPr>
      </p:sp>
      <p:sp>
        <p:nvSpPr>
          <p:cNvPr id="1331" name="Google Shape;1331;p35"/>
          <p:cNvSpPr/>
          <p:nvPr/>
        </p:nvSpPr>
        <p:spPr>
          <a:xfrm>
            <a:off x="10898730" y="-8467"/>
            <a:ext cx="1290094" cy="6858000"/>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0"/>
            </a:srgbClr>
          </a:solidFill>
          <a:ln>
            <a:noFill/>
          </a:ln>
        </p:spPr>
      </p:sp>
      <p:sp>
        <p:nvSpPr>
          <p:cNvPr id="1332" name="Google Shape;1332;p35"/>
          <p:cNvSpPr/>
          <p:nvPr/>
        </p:nvSpPr>
        <p:spPr>
          <a:xfrm>
            <a:off x="10938999" y="-8467"/>
            <a:ext cx="1249825" cy="6858000"/>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9"/>
            </a:schemeClr>
          </a:solidFill>
          <a:ln>
            <a:noFill/>
          </a:ln>
        </p:spPr>
      </p:sp>
      <p:sp>
        <p:nvSpPr>
          <p:cNvPr id="1333" name="Google Shape;1333;p35"/>
          <p:cNvSpPr/>
          <p:nvPr/>
        </p:nvSpPr>
        <p:spPr>
          <a:xfrm>
            <a:off x="10371666" y="3589867"/>
            <a:ext cx="1817100" cy="3268200"/>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37" name="Shape 1337"/>
        <p:cNvGrpSpPr/>
        <p:nvPr/>
      </p:nvGrpSpPr>
      <p:grpSpPr>
        <a:xfrm>
          <a:off x="0" y="0"/>
          <a:ext cx="0" cy="0"/>
          <a:chOff x="0" y="0"/>
          <a:chExt cx="0" cy="0"/>
        </a:xfrm>
      </p:grpSpPr>
      <p:sp>
        <p:nvSpPr>
          <p:cNvPr id="1338" name="Google Shape;1338;p3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339" name="Google Shape;1339;p36"/>
          <p:cNvSpPr/>
          <p:nvPr/>
        </p:nvSpPr>
        <p:spPr>
          <a:xfrm rot="10800000">
            <a:off x="-104" y="54"/>
            <a:ext cx="842700" cy="5666100"/>
          </a:xfrm>
          <a:prstGeom prst="triangle">
            <a:avLst>
              <a:gd fmla="val 100000" name="adj"/>
            </a:avLst>
          </a:prstGeom>
          <a:solidFill>
            <a:schemeClr val="accent1">
              <a:alpha val="847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0" name="Google Shape;1340;p36"/>
          <p:cNvSpPr/>
          <p:nvPr/>
        </p:nvSpPr>
        <p:spPr>
          <a:xfrm flipH="1">
            <a:off x="11743200" y="4013200"/>
            <a:ext cx="448800" cy="2844900"/>
          </a:xfrm>
          <a:prstGeom prst="triangle">
            <a:avLst>
              <a:gd fmla="val 0" name="adj"/>
            </a:avLst>
          </a:prstGeom>
          <a:solidFill>
            <a:schemeClr val="accent1">
              <a:alpha val="847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41" name="Google Shape;1341;p36"/>
          <p:cNvGrpSpPr/>
          <p:nvPr/>
        </p:nvGrpSpPr>
        <p:grpSpPr>
          <a:xfrm>
            <a:off x="477357" y="875542"/>
            <a:ext cx="11368549" cy="4666750"/>
            <a:chOff x="13123" y="499670"/>
            <a:chExt cx="11368549" cy="4666750"/>
          </a:xfrm>
        </p:grpSpPr>
        <p:sp>
          <p:nvSpPr>
            <p:cNvPr id="1342" name="Google Shape;1342;p36"/>
            <p:cNvSpPr/>
            <p:nvPr/>
          </p:nvSpPr>
          <p:spPr>
            <a:xfrm>
              <a:off x="13123" y="499670"/>
              <a:ext cx="2884800" cy="865500"/>
            </a:xfrm>
            <a:prstGeom prst="chevron">
              <a:avLst>
                <a:gd fmla="val 30000" name="adj"/>
              </a:avLst>
            </a:prstGeom>
            <a:solidFill>
              <a:schemeClr val="accent5"/>
            </a:solidFill>
            <a:ln cap="rnd"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3" name="Google Shape;1343;p36"/>
            <p:cNvSpPr txBox="1"/>
            <p:nvPr/>
          </p:nvSpPr>
          <p:spPr>
            <a:xfrm>
              <a:off x="272758" y="499670"/>
              <a:ext cx="2365500" cy="865500"/>
            </a:xfrm>
            <a:prstGeom prst="rect">
              <a:avLst/>
            </a:prstGeom>
            <a:noFill/>
            <a:ln>
              <a:noFill/>
            </a:ln>
          </p:spPr>
          <p:txBody>
            <a:bodyPr anchorCtr="0" anchor="ctr" bIns="106850" lIns="106850" spcFirstLastPara="1" rIns="106850" wrap="square" tIns="106850">
              <a:noAutofit/>
            </a:bodyPr>
            <a:lstStyle/>
            <a:p>
              <a:pPr indent="0" lvl="0" marL="0" marR="0" rtl="1" algn="ctr">
                <a:lnSpc>
                  <a:spcPct val="90000"/>
                </a:lnSpc>
                <a:spcBef>
                  <a:spcPts val="0"/>
                </a:spcBef>
                <a:spcAft>
                  <a:spcPts val="0"/>
                </a:spcAft>
                <a:buNone/>
              </a:pPr>
              <a:r>
                <a:rPr b="0" i="0" lang="iw-IL" sz="1500" u="none" cap="none" strike="noStrike">
                  <a:solidFill>
                    <a:schemeClr val="lt1"/>
                  </a:solidFill>
                  <a:latin typeface="Tahoma"/>
                  <a:ea typeface="Tahoma"/>
                  <a:cs typeface="Tahoma"/>
                  <a:sym typeface="Tahoma"/>
                </a:rPr>
                <a:t>לא סיים                      (לא זכאי לתעודת בגרות)</a:t>
              </a:r>
              <a:endParaRPr/>
            </a:p>
          </p:txBody>
        </p:sp>
        <p:sp>
          <p:nvSpPr>
            <p:cNvPr id="1344" name="Google Shape;1344;p36"/>
            <p:cNvSpPr/>
            <p:nvPr/>
          </p:nvSpPr>
          <p:spPr>
            <a:xfrm>
              <a:off x="13123" y="1365120"/>
              <a:ext cx="2625300" cy="3801300"/>
            </a:xfrm>
            <a:prstGeom prst="rect">
              <a:avLst/>
            </a:prstGeom>
            <a:solidFill>
              <a:schemeClr val="lt1"/>
            </a:solidFill>
            <a:ln cap="rnd" cmpd="sng" w="19050">
              <a:solidFill>
                <a:schemeClr val="accent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5" name="Google Shape;1345;p36"/>
            <p:cNvSpPr txBox="1"/>
            <p:nvPr/>
          </p:nvSpPr>
          <p:spPr>
            <a:xfrm>
              <a:off x="13123" y="1365120"/>
              <a:ext cx="2625300" cy="3801300"/>
            </a:xfrm>
            <a:prstGeom prst="rect">
              <a:avLst/>
            </a:prstGeom>
            <a:noFill/>
            <a:ln>
              <a:noFill/>
            </a:ln>
          </p:spPr>
          <p:txBody>
            <a:bodyPr anchorCtr="0" anchor="t" bIns="414875" lIns="207425" spcFirstLastPara="1" rIns="207425" wrap="square" tIns="207425">
              <a:noAutofit/>
            </a:bodyPr>
            <a:lstStyle/>
            <a:p>
              <a:pPr indent="0" lvl="0" marL="0" marR="0" rtl="1" algn="r">
                <a:lnSpc>
                  <a:spcPct val="90000"/>
                </a:lnSpc>
                <a:spcBef>
                  <a:spcPts val="0"/>
                </a:spcBef>
                <a:spcAft>
                  <a:spcPts val="0"/>
                </a:spcAft>
                <a:buNone/>
              </a:pPr>
              <a:r>
                <a:rPr b="0" i="0" lang="iw-IL" sz="1800" u="none" cap="none" strike="noStrike">
                  <a:solidFill>
                    <a:schemeClr val="dk1"/>
                  </a:solidFill>
                  <a:latin typeface="Trebuchet MS"/>
                  <a:ea typeface="Trebuchet MS"/>
                  <a:cs typeface="Trebuchet MS"/>
                  <a:sym typeface="Trebuchet MS"/>
                </a:rPr>
                <a:t>בכיתה י' פחות מ 60 שעות התנסות אישית +פחות מ 9 שעות קבוצתיות</a:t>
              </a:r>
              <a:endParaRPr b="0" i="0" sz="1800" u="none" cap="none" strike="noStrike">
                <a:solidFill>
                  <a:schemeClr val="dk1"/>
                </a:solidFill>
                <a:latin typeface="Tahoma"/>
                <a:ea typeface="Tahoma"/>
                <a:cs typeface="Tahoma"/>
                <a:sym typeface="Tahoma"/>
              </a:endParaRPr>
            </a:p>
            <a:p>
              <a:pPr indent="0" lvl="0" marL="0" marR="0" rtl="1" algn="r">
                <a:lnSpc>
                  <a:spcPct val="90000"/>
                </a:lnSpc>
                <a:spcBef>
                  <a:spcPts val="630"/>
                </a:spcBef>
                <a:spcAft>
                  <a:spcPts val="0"/>
                </a:spcAft>
                <a:buNone/>
              </a:pPr>
              <a:r>
                <a:rPr b="0" i="0" lang="iw-IL" sz="1800" u="none" cap="none" strike="noStrike">
                  <a:solidFill>
                    <a:schemeClr val="dk1"/>
                  </a:solidFill>
                  <a:latin typeface="Miriam"/>
                  <a:ea typeface="Miriam"/>
                  <a:cs typeface="Miriam"/>
                  <a:sym typeface="Miriam"/>
                </a:rPr>
                <a:t>בכיתה יא' </a:t>
              </a:r>
              <a:r>
                <a:rPr b="0" i="0" lang="iw-IL" sz="1800" u="none" cap="none" strike="noStrike">
                  <a:solidFill>
                    <a:schemeClr val="dk1"/>
                  </a:solidFill>
                  <a:latin typeface="Trebuchet MS"/>
                  <a:ea typeface="Trebuchet MS"/>
                  <a:cs typeface="Trebuchet MS"/>
                  <a:sym typeface="Trebuchet MS"/>
                </a:rPr>
                <a:t>פחות מ 30 שעות התנסות אישית+ פחות מ 21 שעות קבוצתיות</a:t>
              </a:r>
              <a:endParaRPr b="0" i="0" sz="1800" u="none" cap="none" strike="noStrike">
                <a:solidFill>
                  <a:schemeClr val="dk1"/>
                </a:solidFill>
                <a:latin typeface="Tahoma"/>
                <a:ea typeface="Tahoma"/>
                <a:cs typeface="Tahoma"/>
                <a:sym typeface="Tahoma"/>
              </a:endParaRPr>
            </a:p>
            <a:p>
              <a:pPr indent="0" lvl="0" marL="0" marR="0" rtl="1" algn="r">
                <a:lnSpc>
                  <a:spcPct val="90000"/>
                </a:lnSpc>
                <a:spcBef>
                  <a:spcPts val="630"/>
                </a:spcBef>
                <a:spcAft>
                  <a:spcPts val="0"/>
                </a:spcAft>
                <a:buNone/>
              </a:pPr>
              <a:r>
                <a:rPr b="0" i="0" lang="iw-IL" sz="1800" u="none" cap="none" strike="noStrike">
                  <a:solidFill>
                    <a:schemeClr val="dk1"/>
                  </a:solidFill>
                  <a:latin typeface="Miriam"/>
                  <a:ea typeface="Miriam"/>
                  <a:cs typeface="Miriam"/>
                  <a:sym typeface="Miriam"/>
                </a:rPr>
                <a:t>בכיתה יב' </a:t>
              </a:r>
              <a:r>
                <a:rPr b="0" i="0" lang="iw-IL" sz="1800" u="none" cap="none" strike="noStrike">
                  <a:solidFill>
                    <a:schemeClr val="dk1"/>
                  </a:solidFill>
                  <a:latin typeface="Trebuchet MS"/>
                  <a:ea typeface="Trebuchet MS"/>
                  <a:cs typeface="Trebuchet MS"/>
                  <a:sym typeface="Trebuchet MS"/>
                </a:rPr>
                <a:t>פחות מ 26 שעות קבוצתיות (</a:t>
              </a:r>
              <a:r>
                <a:rPr b="1" i="0" lang="iw-IL" sz="1800" u="none" cap="none" strike="noStrike">
                  <a:solidFill>
                    <a:schemeClr val="dk1"/>
                  </a:solidFill>
                  <a:latin typeface="Trebuchet MS"/>
                  <a:ea typeface="Trebuchet MS"/>
                  <a:cs typeface="Trebuchet MS"/>
                  <a:sym typeface="Trebuchet MS"/>
                </a:rPr>
                <a:t>לא זכאי לקבל תעודת בגרות)</a:t>
              </a:r>
              <a:endParaRPr b="0" i="0" sz="1800" u="none" cap="none" strike="noStrike">
                <a:solidFill>
                  <a:schemeClr val="dk1"/>
                </a:solidFill>
                <a:latin typeface="Tahoma"/>
                <a:ea typeface="Tahoma"/>
                <a:cs typeface="Tahoma"/>
                <a:sym typeface="Tahoma"/>
              </a:endParaRPr>
            </a:p>
          </p:txBody>
        </p:sp>
        <p:sp>
          <p:nvSpPr>
            <p:cNvPr id="1346" name="Google Shape;1346;p36"/>
            <p:cNvSpPr/>
            <p:nvPr/>
          </p:nvSpPr>
          <p:spPr>
            <a:xfrm>
              <a:off x="2841039" y="499670"/>
              <a:ext cx="2884800" cy="865500"/>
            </a:xfrm>
            <a:prstGeom prst="chevron">
              <a:avLst>
                <a:gd fmla="val 30000" name="adj"/>
              </a:avLst>
            </a:prstGeom>
            <a:solidFill>
              <a:schemeClr val="accent4"/>
            </a:solidFill>
            <a:ln cap="rnd"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7" name="Google Shape;1347;p36"/>
            <p:cNvSpPr txBox="1"/>
            <p:nvPr/>
          </p:nvSpPr>
          <p:spPr>
            <a:xfrm>
              <a:off x="3100674" y="499670"/>
              <a:ext cx="2365500" cy="865500"/>
            </a:xfrm>
            <a:prstGeom prst="rect">
              <a:avLst/>
            </a:prstGeom>
            <a:noFill/>
            <a:ln>
              <a:noFill/>
            </a:ln>
          </p:spPr>
          <p:txBody>
            <a:bodyPr anchorCtr="0" anchor="ctr" bIns="106850" lIns="106850" spcFirstLastPara="1" rIns="106850" wrap="square" tIns="106850">
              <a:noAutofit/>
            </a:bodyPr>
            <a:lstStyle/>
            <a:p>
              <a:pPr indent="0" lvl="0" marL="0" marR="0" rtl="1" algn="ctr">
                <a:lnSpc>
                  <a:spcPct val="90000"/>
                </a:lnSpc>
                <a:spcBef>
                  <a:spcPts val="0"/>
                </a:spcBef>
                <a:spcAft>
                  <a:spcPts val="0"/>
                </a:spcAft>
                <a:buNone/>
              </a:pPr>
              <a:r>
                <a:rPr b="0" i="0" lang="iw-IL" sz="1500" u="none" cap="none" strike="noStrike">
                  <a:solidFill>
                    <a:schemeClr val="lt1"/>
                  </a:solidFill>
                  <a:latin typeface="Tahoma"/>
                  <a:ea typeface="Tahoma"/>
                  <a:cs typeface="Tahoma"/>
                  <a:sym typeface="Tahoma"/>
                </a:rPr>
                <a:t>סיים</a:t>
              </a:r>
              <a:endParaRPr/>
            </a:p>
          </p:txBody>
        </p:sp>
        <p:sp>
          <p:nvSpPr>
            <p:cNvPr id="1348" name="Google Shape;1348;p36"/>
            <p:cNvSpPr/>
            <p:nvPr/>
          </p:nvSpPr>
          <p:spPr>
            <a:xfrm>
              <a:off x="2841039" y="1365120"/>
              <a:ext cx="2625300" cy="3801300"/>
            </a:xfrm>
            <a:prstGeom prst="rect">
              <a:avLst/>
            </a:prstGeom>
            <a:solidFill>
              <a:schemeClr val="lt1"/>
            </a:solidFill>
            <a:ln cap="rnd"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9" name="Google Shape;1349;p36"/>
            <p:cNvSpPr txBox="1"/>
            <p:nvPr/>
          </p:nvSpPr>
          <p:spPr>
            <a:xfrm>
              <a:off x="2841039" y="1365120"/>
              <a:ext cx="2625300" cy="3801300"/>
            </a:xfrm>
            <a:prstGeom prst="rect">
              <a:avLst/>
            </a:prstGeom>
            <a:noFill/>
            <a:ln>
              <a:noFill/>
            </a:ln>
          </p:spPr>
          <p:txBody>
            <a:bodyPr anchorCtr="0" anchor="t" bIns="414875" lIns="207425" spcFirstLastPara="1" rIns="207425" wrap="square" tIns="207425">
              <a:noAutofit/>
            </a:bodyPr>
            <a:lstStyle/>
            <a:p>
              <a:pPr indent="0" lvl="0" marL="0" marR="0" rtl="1" algn="r">
                <a:lnSpc>
                  <a:spcPct val="90000"/>
                </a:lnSpc>
                <a:spcBef>
                  <a:spcPts val="0"/>
                </a:spcBef>
                <a:spcAft>
                  <a:spcPts val="0"/>
                </a:spcAft>
                <a:buNone/>
              </a:pPr>
              <a:r>
                <a:rPr b="0" i="0" lang="iw-IL" sz="1800" u="none" cap="none" strike="noStrike">
                  <a:solidFill>
                    <a:schemeClr val="dk1"/>
                  </a:solidFill>
                  <a:latin typeface="Tahoma"/>
                  <a:ea typeface="Tahoma"/>
                  <a:cs typeface="Tahoma"/>
                  <a:sym typeface="Tahoma"/>
                </a:rPr>
                <a:t>בכיתה י' </a:t>
              </a:r>
              <a:r>
                <a:rPr b="0" i="0" lang="iw-IL" sz="1800" u="none" cap="none" strike="noStrike">
                  <a:solidFill>
                    <a:schemeClr val="dk1"/>
                  </a:solidFill>
                  <a:latin typeface="Trebuchet MS"/>
                  <a:ea typeface="Trebuchet MS"/>
                  <a:cs typeface="Trebuchet MS"/>
                  <a:sym typeface="Trebuchet MS"/>
                </a:rPr>
                <a:t>60 שעות התנסות אישית + 9 שעות קבוצתיות</a:t>
              </a:r>
              <a:endParaRPr b="0" i="0" sz="1800" u="none" cap="none" strike="noStrike">
                <a:solidFill>
                  <a:schemeClr val="dk1"/>
                </a:solidFill>
                <a:latin typeface="Tahoma"/>
                <a:ea typeface="Tahoma"/>
                <a:cs typeface="Tahoma"/>
                <a:sym typeface="Tahoma"/>
              </a:endParaRPr>
            </a:p>
            <a:p>
              <a:pPr indent="0" lvl="0" marL="0" marR="0" rtl="1" algn="r">
                <a:lnSpc>
                  <a:spcPct val="90000"/>
                </a:lnSpc>
                <a:spcBef>
                  <a:spcPts val="630"/>
                </a:spcBef>
                <a:spcAft>
                  <a:spcPts val="0"/>
                </a:spcAft>
                <a:buNone/>
              </a:pPr>
              <a:r>
                <a:rPr b="0" i="0" lang="iw-IL" sz="1800" u="none" cap="none" strike="noStrike">
                  <a:solidFill>
                    <a:schemeClr val="dk1"/>
                  </a:solidFill>
                  <a:latin typeface="Tahoma"/>
                  <a:ea typeface="Tahoma"/>
                  <a:cs typeface="Tahoma"/>
                  <a:sym typeface="Tahoma"/>
                </a:rPr>
                <a:t>בכיתה יא' </a:t>
              </a:r>
              <a:r>
                <a:rPr b="0" i="0" lang="iw-IL" sz="1800" u="none" cap="none" strike="noStrike">
                  <a:solidFill>
                    <a:schemeClr val="dk1"/>
                  </a:solidFill>
                  <a:latin typeface="Trebuchet MS"/>
                  <a:ea typeface="Trebuchet MS"/>
                  <a:cs typeface="Trebuchet MS"/>
                  <a:sym typeface="Trebuchet MS"/>
                </a:rPr>
                <a:t>60 שעות התנסות אישית + 9 שעות קבוצתיות</a:t>
              </a:r>
              <a:endParaRPr b="0" i="0" sz="1800" u="none" cap="none" strike="noStrike">
                <a:solidFill>
                  <a:schemeClr val="dk1"/>
                </a:solidFill>
                <a:latin typeface="Tahoma"/>
                <a:ea typeface="Tahoma"/>
                <a:cs typeface="Tahoma"/>
                <a:sym typeface="Tahoma"/>
              </a:endParaRPr>
            </a:p>
            <a:p>
              <a:pPr indent="0" lvl="0" marL="0" marR="0" rtl="1" algn="r">
                <a:lnSpc>
                  <a:spcPct val="90000"/>
                </a:lnSpc>
                <a:spcBef>
                  <a:spcPts val="630"/>
                </a:spcBef>
                <a:spcAft>
                  <a:spcPts val="0"/>
                </a:spcAft>
                <a:buNone/>
              </a:pPr>
              <a:r>
                <a:rPr b="0" i="0" lang="iw-IL" sz="1800" u="none" cap="none" strike="noStrike">
                  <a:solidFill>
                    <a:schemeClr val="dk1"/>
                  </a:solidFill>
                  <a:latin typeface="Tahoma"/>
                  <a:ea typeface="Tahoma"/>
                  <a:cs typeface="Tahoma"/>
                  <a:sym typeface="Tahoma"/>
                </a:rPr>
                <a:t>בכיתה יב' </a:t>
              </a:r>
              <a:r>
                <a:rPr b="0" i="0" lang="iw-IL" sz="1800" u="none" cap="none" strike="noStrike">
                  <a:solidFill>
                    <a:schemeClr val="dk1"/>
                  </a:solidFill>
                  <a:latin typeface="Trebuchet MS"/>
                  <a:ea typeface="Trebuchet MS"/>
                  <a:cs typeface="Trebuchet MS"/>
                  <a:sym typeface="Trebuchet MS"/>
                </a:rPr>
                <a:t>26 שעות קבוצתיות</a:t>
              </a:r>
              <a:endParaRPr b="0" i="0" sz="1800" u="none" cap="none" strike="noStrike">
                <a:solidFill>
                  <a:schemeClr val="dk1"/>
                </a:solidFill>
                <a:latin typeface="Tahoma"/>
                <a:ea typeface="Tahoma"/>
                <a:cs typeface="Tahoma"/>
                <a:sym typeface="Tahoma"/>
              </a:endParaRPr>
            </a:p>
          </p:txBody>
        </p:sp>
        <p:sp>
          <p:nvSpPr>
            <p:cNvPr id="1350" name="Google Shape;1350;p36"/>
            <p:cNvSpPr/>
            <p:nvPr/>
          </p:nvSpPr>
          <p:spPr>
            <a:xfrm>
              <a:off x="5668956" y="499670"/>
              <a:ext cx="2884800" cy="865500"/>
            </a:xfrm>
            <a:prstGeom prst="chevron">
              <a:avLst>
                <a:gd fmla="val 30000" name="adj"/>
              </a:avLst>
            </a:prstGeom>
            <a:solidFill>
              <a:schemeClr val="accent3"/>
            </a:solidFill>
            <a:ln cap="rnd" cmpd="sng" w="1905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1" name="Google Shape;1351;p36"/>
            <p:cNvSpPr txBox="1"/>
            <p:nvPr/>
          </p:nvSpPr>
          <p:spPr>
            <a:xfrm>
              <a:off x="5928591" y="499670"/>
              <a:ext cx="2365500" cy="865500"/>
            </a:xfrm>
            <a:prstGeom prst="rect">
              <a:avLst/>
            </a:prstGeom>
            <a:noFill/>
            <a:ln>
              <a:noFill/>
            </a:ln>
          </p:spPr>
          <p:txBody>
            <a:bodyPr anchorCtr="0" anchor="ctr" bIns="106850" lIns="106850" spcFirstLastPara="1" rIns="106850" wrap="square" tIns="106850">
              <a:noAutofit/>
            </a:bodyPr>
            <a:lstStyle/>
            <a:p>
              <a:pPr indent="0" lvl="0" marL="0" marR="0" rtl="1" algn="ctr">
                <a:lnSpc>
                  <a:spcPct val="90000"/>
                </a:lnSpc>
                <a:spcBef>
                  <a:spcPts val="0"/>
                </a:spcBef>
                <a:spcAft>
                  <a:spcPts val="0"/>
                </a:spcAft>
                <a:buNone/>
              </a:pPr>
              <a:r>
                <a:rPr b="0" i="0" lang="iw-IL" sz="1500" u="none" cap="none" strike="noStrike">
                  <a:solidFill>
                    <a:schemeClr val="lt1"/>
                  </a:solidFill>
                  <a:latin typeface="Tahoma"/>
                  <a:ea typeface="Tahoma"/>
                  <a:cs typeface="Tahoma"/>
                  <a:sym typeface="Tahoma"/>
                </a:rPr>
                <a:t>סיים בהצלחה</a:t>
              </a:r>
              <a:endParaRPr/>
            </a:p>
          </p:txBody>
        </p:sp>
        <p:sp>
          <p:nvSpPr>
            <p:cNvPr id="1352" name="Google Shape;1352;p36"/>
            <p:cNvSpPr/>
            <p:nvPr/>
          </p:nvSpPr>
          <p:spPr>
            <a:xfrm>
              <a:off x="5668956" y="1365120"/>
              <a:ext cx="2625300" cy="3801300"/>
            </a:xfrm>
            <a:prstGeom prst="rect">
              <a:avLst/>
            </a:prstGeom>
            <a:solidFill>
              <a:schemeClr val="lt1"/>
            </a:solidFill>
            <a:ln cap="rnd" cmpd="sng" w="19050">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3" name="Google Shape;1353;p36"/>
            <p:cNvSpPr txBox="1"/>
            <p:nvPr/>
          </p:nvSpPr>
          <p:spPr>
            <a:xfrm>
              <a:off x="5668956" y="1365120"/>
              <a:ext cx="2625300" cy="3801300"/>
            </a:xfrm>
            <a:prstGeom prst="rect">
              <a:avLst/>
            </a:prstGeom>
            <a:noFill/>
            <a:ln>
              <a:noFill/>
            </a:ln>
          </p:spPr>
          <p:txBody>
            <a:bodyPr anchorCtr="0" anchor="t" bIns="414875" lIns="207425" spcFirstLastPara="1" rIns="207425" wrap="square" tIns="207425">
              <a:noAutofit/>
            </a:bodyPr>
            <a:lstStyle/>
            <a:p>
              <a:pPr indent="0" lvl="0" marL="0" marR="0" rtl="1" algn="r">
                <a:lnSpc>
                  <a:spcPct val="90000"/>
                </a:lnSpc>
                <a:spcBef>
                  <a:spcPts val="0"/>
                </a:spcBef>
                <a:spcAft>
                  <a:spcPts val="0"/>
                </a:spcAft>
                <a:buNone/>
              </a:pPr>
              <a:r>
                <a:rPr b="0" i="0" lang="iw-IL" sz="1800" u="none" cap="none" strike="noStrike">
                  <a:solidFill>
                    <a:schemeClr val="dk1"/>
                  </a:solidFill>
                  <a:latin typeface="Tahoma"/>
                  <a:ea typeface="Tahoma"/>
                  <a:cs typeface="Tahoma"/>
                  <a:sym typeface="Tahoma"/>
                </a:rPr>
                <a:t>בכיתה י' </a:t>
              </a:r>
              <a:r>
                <a:rPr b="0" i="0" lang="iw-IL" sz="1800" u="none" cap="none" strike="noStrike">
                  <a:solidFill>
                    <a:schemeClr val="dk1"/>
                  </a:solidFill>
                  <a:latin typeface="Trebuchet MS"/>
                  <a:ea typeface="Trebuchet MS"/>
                  <a:cs typeface="Trebuchet MS"/>
                  <a:sym typeface="Trebuchet MS"/>
                </a:rPr>
                <a:t>מעל 60 שעות התנסות אישית + מעל 9 שעות קבוצתיות</a:t>
              </a:r>
              <a:endParaRPr b="0" i="0" sz="1800" u="none" cap="none" strike="noStrike">
                <a:solidFill>
                  <a:schemeClr val="dk1"/>
                </a:solidFill>
                <a:latin typeface="Tahoma"/>
                <a:ea typeface="Tahoma"/>
                <a:cs typeface="Tahoma"/>
                <a:sym typeface="Tahoma"/>
              </a:endParaRPr>
            </a:p>
            <a:p>
              <a:pPr indent="0" lvl="0" marL="0" marR="0" rtl="1" algn="r">
                <a:lnSpc>
                  <a:spcPct val="90000"/>
                </a:lnSpc>
                <a:spcBef>
                  <a:spcPts val="630"/>
                </a:spcBef>
                <a:spcAft>
                  <a:spcPts val="0"/>
                </a:spcAft>
                <a:buNone/>
              </a:pPr>
              <a:r>
                <a:rPr b="0" i="0" lang="iw-IL" sz="1800" u="none" cap="none" strike="noStrike">
                  <a:solidFill>
                    <a:schemeClr val="dk1"/>
                  </a:solidFill>
                  <a:latin typeface="Tahoma"/>
                  <a:ea typeface="Tahoma"/>
                  <a:cs typeface="Tahoma"/>
                  <a:sym typeface="Tahoma"/>
                </a:rPr>
                <a:t>בכיתה יא' </a:t>
              </a:r>
              <a:r>
                <a:rPr b="0" i="0" lang="iw-IL" sz="1800" u="none" cap="none" strike="noStrike">
                  <a:solidFill>
                    <a:schemeClr val="dk1"/>
                  </a:solidFill>
                  <a:latin typeface="Trebuchet MS"/>
                  <a:ea typeface="Trebuchet MS"/>
                  <a:cs typeface="Trebuchet MS"/>
                  <a:sym typeface="Trebuchet MS"/>
                </a:rPr>
                <a:t>מעל 30 שעות התנסות אישית + מעל 21 שעות קבוצתיות</a:t>
              </a:r>
              <a:endParaRPr b="0" i="0" sz="1800" u="none" cap="none" strike="noStrike">
                <a:solidFill>
                  <a:schemeClr val="dk1"/>
                </a:solidFill>
                <a:latin typeface="Tahoma"/>
                <a:ea typeface="Tahoma"/>
                <a:cs typeface="Tahoma"/>
                <a:sym typeface="Tahoma"/>
              </a:endParaRPr>
            </a:p>
            <a:p>
              <a:pPr indent="0" lvl="0" marL="0" marR="0" rtl="1" algn="r">
                <a:lnSpc>
                  <a:spcPct val="90000"/>
                </a:lnSpc>
                <a:spcBef>
                  <a:spcPts val="630"/>
                </a:spcBef>
                <a:spcAft>
                  <a:spcPts val="0"/>
                </a:spcAft>
                <a:buNone/>
              </a:pPr>
              <a:r>
                <a:rPr b="0" i="0" lang="iw-IL" sz="1800" u="none" cap="none" strike="noStrike">
                  <a:solidFill>
                    <a:schemeClr val="dk1"/>
                  </a:solidFill>
                  <a:latin typeface="Tahoma"/>
                  <a:ea typeface="Tahoma"/>
                  <a:cs typeface="Tahoma"/>
                  <a:sym typeface="Tahoma"/>
                </a:rPr>
                <a:t>בכיתה יב' </a:t>
              </a:r>
              <a:r>
                <a:rPr b="0" i="0" lang="iw-IL" sz="1800" u="none" cap="none" strike="noStrike">
                  <a:solidFill>
                    <a:schemeClr val="dk1"/>
                  </a:solidFill>
                  <a:latin typeface="Trebuchet MS"/>
                  <a:ea typeface="Trebuchet MS"/>
                  <a:cs typeface="Trebuchet MS"/>
                  <a:sym typeface="Trebuchet MS"/>
                </a:rPr>
                <a:t>מעל 26 שעות קבוצתיות</a:t>
              </a:r>
              <a:endParaRPr b="0" i="0" sz="1800" u="none" cap="none" strike="noStrike">
                <a:solidFill>
                  <a:schemeClr val="dk1"/>
                </a:solidFill>
                <a:latin typeface="Tahoma"/>
                <a:ea typeface="Tahoma"/>
                <a:cs typeface="Tahoma"/>
                <a:sym typeface="Tahoma"/>
              </a:endParaRPr>
            </a:p>
          </p:txBody>
        </p:sp>
        <p:sp>
          <p:nvSpPr>
            <p:cNvPr id="1354" name="Google Shape;1354;p36"/>
            <p:cNvSpPr/>
            <p:nvPr/>
          </p:nvSpPr>
          <p:spPr>
            <a:xfrm>
              <a:off x="8496872" y="499670"/>
              <a:ext cx="2884800" cy="865500"/>
            </a:xfrm>
            <a:prstGeom prst="chevron">
              <a:avLst>
                <a:gd fmla="val 30000" name="adj"/>
              </a:avLst>
            </a:prstGeom>
            <a:solidFill>
              <a:schemeClr val="accent2"/>
            </a:solidFill>
            <a:ln cap="rnd" cmpd="sng" w="19050">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5" name="Google Shape;1355;p36"/>
            <p:cNvSpPr txBox="1"/>
            <p:nvPr/>
          </p:nvSpPr>
          <p:spPr>
            <a:xfrm>
              <a:off x="8756507" y="499670"/>
              <a:ext cx="2365500" cy="865500"/>
            </a:xfrm>
            <a:prstGeom prst="rect">
              <a:avLst/>
            </a:prstGeom>
            <a:noFill/>
            <a:ln>
              <a:noFill/>
            </a:ln>
          </p:spPr>
          <p:txBody>
            <a:bodyPr anchorCtr="0" anchor="ctr" bIns="106850" lIns="106850" spcFirstLastPara="1" rIns="106850" wrap="square" tIns="106850">
              <a:noAutofit/>
            </a:bodyPr>
            <a:lstStyle/>
            <a:p>
              <a:pPr indent="0" lvl="0" marL="0" marR="0" rtl="1" algn="ctr">
                <a:lnSpc>
                  <a:spcPct val="90000"/>
                </a:lnSpc>
                <a:spcBef>
                  <a:spcPts val="0"/>
                </a:spcBef>
                <a:spcAft>
                  <a:spcPts val="0"/>
                </a:spcAft>
                <a:buNone/>
              </a:pPr>
              <a:r>
                <a:rPr b="0" i="0" lang="iw-IL" sz="1500" u="none" cap="none" strike="noStrike">
                  <a:solidFill>
                    <a:schemeClr val="lt1"/>
                  </a:solidFill>
                  <a:latin typeface="Tahoma"/>
                  <a:ea typeface="Tahoma"/>
                  <a:cs typeface="Tahoma"/>
                  <a:sym typeface="Tahoma"/>
                </a:rPr>
                <a:t>סיים בהצטיינות</a:t>
              </a:r>
              <a:endParaRPr/>
            </a:p>
          </p:txBody>
        </p:sp>
        <p:sp>
          <p:nvSpPr>
            <p:cNvPr id="1356" name="Google Shape;1356;p36"/>
            <p:cNvSpPr/>
            <p:nvPr/>
          </p:nvSpPr>
          <p:spPr>
            <a:xfrm>
              <a:off x="8496872" y="1365120"/>
              <a:ext cx="2625300" cy="3801300"/>
            </a:xfrm>
            <a:prstGeom prst="rect">
              <a:avLst/>
            </a:prstGeom>
            <a:solidFill>
              <a:schemeClr val="lt1"/>
            </a:solidFill>
            <a:ln cap="rnd" cmpd="sng" w="19050">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7" name="Google Shape;1357;p36"/>
            <p:cNvSpPr txBox="1"/>
            <p:nvPr/>
          </p:nvSpPr>
          <p:spPr>
            <a:xfrm>
              <a:off x="8496872" y="1365120"/>
              <a:ext cx="2625300" cy="3801300"/>
            </a:xfrm>
            <a:prstGeom prst="rect">
              <a:avLst/>
            </a:prstGeom>
            <a:noFill/>
            <a:ln>
              <a:noFill/>
            </a:ln>
          </p:spPr>
          <p:txBody>
            <a:bodyPr anchorCtr="0" anchor="t" bIns="414875" lIns="207425" spcFirstLastPara="1" rIns="207425" wrap="square" tIns="207425">
              <a:noAutofit/>
            </a:bodyPr>
            <a:lstStyle/>
            <a:p>
              <a:pPr indent="0" lvl="0" marL="0" marR="0" rtl="1" algn="r">
                <a:lnSpc>
                  <a:spcPct val="90000"/>
                </a:lnSpc>
                <a:spcBef>
                  <a:spcPts val="0"/>
                </a:spcBef>
                <a:spcAft>
                  <a:spcPts val="0"/>
                </a:spcAft>
                <a:buNone/>
              </a:pPr>
              <a:r>
                <a:rPr b="0" i="0" lang="iw-IL" sz="1800" u="none" cap="none" strike="noStrike">
                  <a:solidFill>
                    <a:schemeClr val="dk1"/>
                  </a:solidFill>
                  <a:latin typeface="Tahoma"/>
                  <a:ea typeface="Tahoma"/>
                  <a:cs typeface="Tahoma"/>
                  <a:sym typeface="Tahoma"/>
                </a:rPr>
                <a:t>בכיתה י' </a:t>
              </a:r>
              <a:r>
                <a:rPr b="0" i="0" lang="iw-IL" sz="1800" u="none" cap="none" strike="noStrike">
                  <a:solidFill>
                    <a:schemeClr val="dk1"/>
                  </a:solidFill>
                  <a:latin typeface="Trebuchet MS"/>
                  <a:ea typeface="Trebuchet MS"/>
                  <a:cs typeface="Trebuchet MS"/>
                  <a:sym typeface="Trebuchet MS"/>
                </a:rPr>
                <a:t>מעל 60 שעות התנסות אישית + מעל 9 שעות קבוצתיות והגשת רפלקציה</a:t>
              </a:r>
              <a:endParaRPr b="0" i="0" sz="1800" u="none" cap="none" strike="noStrike">
                <a:solidFill>
                  <a:schemeClr val="dk1"/>
                </a:solidFill>
                <a:latin typeface="Tahoma"/>
                <a:ea typeface="Tahoma"/>
                <a:cs typeface="Tahoma"/>
                <a:sym typeface="Tahoma"/>
              </a:endParaRPr>
            </a:p>
            <a:p>
              <a:pPr indent="0" lvl="0" marL="0" marR="0" rtl="1" algn="r">
                <a:lnSpc>
                  <a:spcPct val="90000"/>
                </a:lnSpc>
                <a:spcBef>
                  <a:spcPts val="630"/>
                </a:spcBef>
                <a:spcAft>
                  <a:spcPts val="0"/>
                </a:spcAft>
                <a:buNone/>
              </a:pPr>
              <a:r>
                <a:rPr b="0" i="0" lang="iw-IL" sz="1800" u="none" cap="none" strike="noStrike">
                  <a:solidFill>
                    <a:schemeClr val="dk1"/>
                  </a:solidFill>
                  <a:latin typeface="Tahoma"/>
                  <a:ea typeface="Tahoma"/>
                  <a:cs typeface="Tahoma"/>
                  <a:sym typeface="Tahoma"/>
                </a:rPr>
                <a:t>בכיתה יא' </a:t>
              </a:r>
              <a:r>
                <a:rPr b="0" i="0" lang="iw-IL" sz="1800" u="none" cap="none" strike="noStrike">
                  <a:solidFill>
                    <a:schemeClr val="dk1"/>
                  </a:solidFill>
                  <a:latin typeface="Trebuchet MS"/>
                  <a:ea typeface="Trebuchet MS"/>
                  <a:cs typeface="Trebuchet MS"/>
                  <a:sym typeface="Trebuchet MS"/>
                </a:rPr>
                <a:t>מעל 60 שעות התנסות אישית + מעל 21 שעות קבוצתיות והגשת רפלקציה</a:t>
              </a:r>
              <a:endParaRPr b="0" i="0" sz="1800" u="none" cap="none" strike="noStrike">
                <a:solidFill>
                  <a:schemeClr val="dk1"/>
                </a:solidFill>
                <a:latin typeface="Tahoma"/>
                <a:ea typeface="Tahoma"/>
                <a:cs typeface="Tahoma"/>
                <a:sym typeface="Tahoma"/>
              </a:endParaRPr>
            </a:p>
            <a:p>
              <a:pPr indent="0" lvl="0" marL="0" marR="0" rtl="1" algn="r">
                <a:lnSpc>
                  <a:spcPct val="90000"/>
                </a:lnSpc>
                <a:spcBef>
                  <a:spcPts val="630"/>
                </a:spcBef>
                <a:spcAft>
                  <a:spcPts val="0"/>
                </a:spcAft>
                <a:buNone/>
              </a:pPr>
              <a:r>
                <a:rPr b="0" i="0" lang="iw-IL" sz="1800" u="none" cap="none" strike="noStrike">
                  <a:solidFill>
                    <a:schemeClr val="dk1"/>
                  </a:solidFill>
                  <a:latin typeface="Tahoma"/>
                  <a:ea typeface="Tahoma"/>
                  <a:cs typeface="Tahoma"/>
                  <a:sym typeface="Tahoma"/>
                </a:rPr>
                <a:t>בכיתה יב' </a:t>
              </a:r>
              <a:r>
                <a:rPr b="0" i="0" lang="iw-IL" sz="1800" u="none" cap="none" strike="noStrike">
                  <a:solidFill>
                    <a:schemeClr val="dk1"/>
                  </a:solidFill>
                  <a:latin typeface="Trebuchet MS"/>
                  <a:ea typeface="Trebuchet MS"/>
                  <a:cs typeface="Trebuchet MS"/>
                  <a:sym typeface="Trebuchet MS"/>
                </a:rPr>
                <a:t>מעל 60 שעות התנסות אישית + מעל 26 שעות והגשת רפלקציה</a:t>
              </a:r>
              <a:endParaRPr b="0" i="0" sz="1800" u="none" cap="none" strike="noStrike">
                <a:solidFill>
                  <a:schemeClr val="dk1"/>
                </a:solidFill>
                <a:latin typeface="Tahoma"/>
                <a:ea typeface="Tahoma"/>
                <a:cs typeface="Tahoma"/>
                <a:sym typeface="Tahoma"/>
              </a:endParaRPr>
            </a:p>
          </p:txBody>
        </p:sp>
      </p:gr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361" name="Shape 1361"/>
        <p:cNvGrpSpPr/>
        <p:nvPr/>
      </p:nvGrpSpPr>
      <p:grpSpPr>
        <a:xfrm>
          <a:off x="0" y="0"/>
          <a:ext cx="0" cy="0"/>
          <a:chOff x="0" y="0"/>
          <a:chExt cx="0" cy="0"/>
        </a:xfrm>
      </p:grpSpPr>
      <p:sp>
        <p:nvSpPr>
          <p:cNvPr id="1362" name="Google Shape;1362;p37"/>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b="1" lang="iw-IL"/>
              <a:t>חשוב (מאוד) לזכור: </a:t>
            </a:r>
            <a:endParaRPr/>
          </a:p>
        </p:txBody>
      </p:sp>
      <p:pic>
        <p:nvPicPr>
          <p:cNvPr descr="חץ: סיבוב ימינה" id="1363" name="Google Shape;1363;p37"/>
          <p:cNvPicPr preferRelativeResize="0"/>
          <p:nvPr/>
        </p:nvPicPr>
        <p:blipFill rotWithShape="1">
          <a:blip r:embed="rId3">
            <a:alphaModFix/>
          </a:blip>
          <a:srcRect b="0" l="0" r="0" t="0"/>
          <a:stretch/>
        </p:blipFill>
        <p:spPr>
          <a:xfrm>
            <a:off x="2917998" y="-79512"/>
            <a:ext cx="1826549" cy="1826549"/>
          </a:xfrm>
          <a:prstGeom prst="rect">
            <a:avLst/>
          </a:prstGeom>
          <a:noFill/>
          <a:ln>
            <a:noFill/>
          </a:ln>
        </p:spPr>
      </p:pic>
      <p:sp>
        <p:nvSpPr>
          <p:cNvPr id="1364" name="Google Shape;1364;p37"/>
          <p:cNvSpPr txBox="1"/>
          <p:nvPr>
            <p:ph idx="1" type="body"/>
          </p:nvPr>
        </p:nvSpPr>
        <p:spPr>
          <a:xfrm>
            <a:off x="437322" y="1484243"/>
            <a:ext cx="9183900" cy="4557000"/>
          </a:xfrm>
          <a:prstGeom prst="rect">
            <a:avLst/>
          </a:prstGeom>
          <a:noFill/>
          <a:ln>
            <a:noFill/>
          </a:ln>
        </p:spPr>
        <p:txBody>
          <a:bodyPr anchorCtr="0" anchor="t" bIns="45700" lIns="91425" spcFirstLastPara="1" rIns="91425" wrap="square" tIns="45700">
            <a:normAutofit/>
          </a:bodyPr>
          <a:lstStyle/>
          <a:p>
            <a:pPr indent="-342900" lvl="0" marL="342900" rtl="1" algn="r">
              <a:lnSpc>
                <a:spcPct val="90000"/>
              </a:lnSpc>
              <a:spcBef>
                <a:spcPts val="0"/>
              </a:spcBef>
              <a:spcAft>
                <a:spcPts val="0"/>
              </a:spcAft>
              <a:buSzPts val="1920"/>
              <a:buFont typeface="Noto Sans Symbols"/>
              <a:buChar char="✔"/>
            </a:pPr>
            <a:r>
              <a:rPr lang="iw-IL" sz="2400"/>
              <a:t>כל תלמיד </a:t>
            </a:r>
            <a:r>
              <a:rPr b="1" lang="iw-IL" sz="2400"/>
              <a:t>מחויב</a:t>
            </a:r>
            <a:r>
              <a:rPr lang="iw-IL" sz="2400"/>
              <a:t> במילוי שעות מעורבות חברתית.</a:t>
            </a:r>
            <a:endParaRPr/>
          </a:p>
          <a:p>
            <a:pPr indent="-342900" lvl="0" marL="342900" rtl="1" algn="r">
              <a:lnSpc>
                <a:spcPct val="90000"/>
              </a:lnSpc>
              <a:spcBef>
                <a:spcPts val="1000"/>
              </a:spcBef>
              <a:spcAft>
                <a:spcPts val="0"/>
              </a:spcAft>
              <a:buSzPts val="1920"/>
              <a:buFont typeface="Noto Sans Symbols"/>
              <a:buChar char="✔"/>
            </a:pPr>
            <a:r>
              <a:rPr lang="iw-IL" sz="2400"/>
              <a:t>זוהי </a:t>
            </a:r>
            <a:r>
              <a:rPr b="1" lang="iw-IL" sz="2400"/>
              <a:t>אחריותו של התלמיד </a:t>
            </a:r>
            <a:r>
              <a:rPr lang="iw-IL" sz="2400"/>
              <a:t>להוריד את אפליקצית "טריביו", לבחור תכנית, להזין שעות ולהחתים את האחראי. תלמיד שלא יזין\יחתים שעות – </a:t>
            </a:r>
            <a:r>
              <a:rPr i="1" lang="iw-IL" sz="2400"/>
              <a:t>ייחשב שאינו מבצע שעות</a:t>
            </a:r>
            <a:r>
              <a:rPr lang="iw-IL" sz="2400"/>
              <a:t>. </a:t>
            </a:r>
            <a:endParaRPr/>
          </a:p>
          <a:p>
            <a:pPr indent="-342900" lvl="0" marL="342900" rtl="1" algn="r">
              <a:lnSpc>
                <a:spcPct val="90000"/>
              </a:lnSpc>
              <a:spcBef>
                <a:spcPts val="1000"/>
              </a:spcBef>
              <a:spcAft>
                <a:spcPts val="0"/>
              </a:spcAft>
              <a:buSzPts val="1920"/>
              <a:buFont typeface="Noto Sans Symbols"/>
              <a:buChar char="✔"/>
            </a:pPr>
            <a:r>
              <a:rPr lang="iw-IL" sz="2400"/>
              <a:t>מטעמי ביטוח </a:t>
            </a:r>
            <a:r>
              <a:rPr b="1" lang="iw-IL" sz="2400"/>
              <a:t>אין</a:t>
            </a:r>
            <a:r>
              <a:rPr lang="iw-IL" sz="2400"/>
              <a:t> להשתתף בתכניות שאינן מוצעות על ידי בית הספר או הישובים. יחד עם זאת, במידה והנכם מעוניינים בתכנית שאינה מופיעה ברשימות, אתם מוזמנים לפנות לממ"צים ולהציע אותה. אנו נבדוק את הנושא ונעדכן.</a:t>
            </a:r>
            <a:endParaRPr/>
          </a:p>
          <a:p>
            <a:pPr indent="-342900" lvl="0" marL="342900" rtl="1" algn="r">
              <a:lnSpc>
                <a:spcPct val="90000"/>
              </a:lnSpc>
              <a:spcBef>
                <a:spcPts val="1000"/>
              </a:spcBef>
              <a:spcAft>
                <a:spcPts val="0"/>
              </a:spcAft>
              <a:buSzPts val="1920"/>
              <a:buFont typeface="Noto Sans Symbols"/>
              <a:buChar char="✔"/>
            </a:pPr>
            <a:r>
              <a:rPr b="1" lang="iw-IL" sz="2400"/>
              <a:t>בתום כל שנה </a:t>
            </a:r>
            <a:r>
              <a:rPr lang="iw-IL" sz="2400"/>
              <a:t>יש להגיש עבודת רפלקציה על התכנית בה השתתפתם.</a:t>
            </a:r>
            <a:endParaRPr/>
          </a:p>
          <a:p>
            <a:pPr indent="0" lvl="0" marL="45720" rtl="1" algn="r">
              <a:lnSpc>
                <a:spcPct val="90000"/>
              </a:lnSpc>
              <a:spcBef>
                <a:spcPts val="1000"/>
              </a:spcBef>
              <a:spcAft>
                <a:spcPts val="0"/>
              </a:spcAft>
              <a:buSzPts val="1200"/>
              <a:buNone/>
            </a:pPr>
            <a:r>
              <a:t/>
            </a:r>
            <a:endParaRPr sz="1500"/>
          </a:p>
          <a:p>
            <a:pPr indent="-514350" lvl="0" marL="514350" rtl="1" algn="r">
              <a:lnSpc>
                <a:spcPct val="90000"/>
              </a:lnSpc>
              <a:spcBef>
                <a:spcPts val="1000"/>
              </a:spcBef>
              <a:spcAft>
                <a:spcPts val="0"/>
              </a:spcAft>
              <a:buClr>
                <a:srgbClr val="B13F9A"/>
              </a:buClr>
              <a:buSzPts val="1900"/>
              <a:buNone/>
            </a:pPr>
            <a:r>
              <a:rPr lang="iw-IL" sz="1500"/>
              <a:t> </a:t>
            </a:r>
            <a:endParaRPr/>
          </a:p>
          <a:p>
            <a:pPr indent="-266700" lvl="0" marL="342900" rtl="1" algn="r">
              <a:lnSpc>
                <a:spcPct val="90000"/>
              </a:lnSpc>
              <a:spcBef>
                <a:spcPts val="1000"/>
              </a:spcBef>
              <a:spcAft>
                <a:spcPts val="0"/>
              </a:spcAft>
              <a:buSzPts val="1200"/>
              <a:buNone/>
            </a:pPr>
            <a:r>
              <a:t/>
            </a:r>
            <a:endParaRPr sz="1500"/>
          </a:p>
        </p:txBody>
      </p:sp>
      <p:pic>
        <p:nvPicPr>
          <p:cNvPr descr="תמונה שמכילה אוסף תמונות&#10;&#10;התיאור נוצר באופן אוטומטי" id="1365" name="Google Shape;1365;p37"/>
          <p:cNvPicPr preferRelativeResize="0"/>
          <p:nvPr/>
        </p:nvPicPr>
        <p:blipFill rotWithShape="1">
          <a:blip r:embed="rId4">
            <a:alphaModFix/>
          </a:blip>
          <a:srcRect b="0" l="0" r="0" t="0"/>
          <a:stretch/>
        </p:blipFill>
        <p:spPr>
          <a:xfrm>
            <a:off x="7134339" y="5022574"/>
            <a:ext cx="2089174" cy="17079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9" name="Shape 1369"/>
        <p:cNvGrpSpPr/>
        <p:nvPr/>
      </p:nvGrpSpPr>
      <p:grpSpPr>
        <a:xfrm>
          <a:off x="0" y="0"/>
          <a:ext cx="0" cy="0"/>
          <a:chOff x="0" y="0"/>
          <a:chExt cx="0" cy="0"/>
        </a:xfrm>
      </p:grpSpPr>
      <p:pic>
        <p:nvPicPr>
          <p:cNvPr descr="תמונה שמכילה מכונת מזל, אובייקט&#10;&#10;התיאור נוצר באופן אוטומטי" id="1370" name="Google Shape;1370;p38"/>
          <p:cNvPicPr preferRelativeResize="0"/>
          <p:nvPr/>
        </p:nvPicPr>
        <p:blipFill rotWithShape="1">
          <a:blip r:embed="rId3">
            <a:alphaModFix/>
          </a:blip>
          <a:srcRect b="0" l="0" r="0" t="0"/>
          <a:stretch/>
        </p:blipFill>
        <p:spPr>
          <a:xfrm>
            <a:off x="516835" y="3169793"/>
            <a:ext cx="2716697" cy="3402493"/>
          </a:xfrm>
          <a:prstGeom prst="rect">
            <a:avLst/>
          </a:prstGeom>
          <a:noFill/>
          <a:ln>
            <a:noFill/>
          </a:ln>
        </p:spPr>
      </p:pic>
      <p:sp>
        <p:nvSpPr>
          <p:cNvPr id="1371" name="Google Shape;1371;p38"/>
          <p:cNvSpPr/>
          <p:nvPr/>
        </p:nvSpPr>
        <p:spPr>
          <a:xfrm>
            <a:off x="3233531" y="285713"/>
            <a:ext cx="8017500" cy="4401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3200"/>
              <a:buFont typeface="Noto Sans Symbols"/>
              <a:buNone/>
            </a:pPr>
            <a:r>
              <a:t/>
            </a:r>
            <a:endParaRPr b="1" i="0" sz="3200" u="none" cap="none" strike="noStrike">
              <a:solidFill>
                <a:srgbClr val="002060"/>
              </a:solidFill>
              <a:latin typeface="Calibri"/>
              <a:ea typeface="Calibri"/>
              <a:cs typeface="Calibri"/>
              <a:sym typeface="Calibri"/>
            </a:endParaRPr>
          </a:p>
          <a:p>
            <a:pPr indent="0" lvl="0" marL="0" marR="0" rtl="0" algn="ctr">
              <a:spcBef>
                <a:spcPts val="0"/>
              </a:spcBef>
              <a:spcAft>
                <a:spcPts val="0"/>
              </a:spcAft>
              <a:buClr>
                <a:schemeClr val="dk1"/>
              </a:buClr>
              <a:buSzPts val="3200"/>
              <a:buFont typeface="Noto Sans Symbols"/>
              <a:buNone/>
            </a:pPr>
            <a:r>
              <a:t/>
            </a:r>
            <a:endParaRPr b="1" i="0" sz="3200" u="none" cap="none" strike="noStrike">
              <a:solidFill>
                <a:srgbClr val="002060"/>
              </a:solidFill>
              <a:latin typeface="Calibri"/>
              <a:ea typeface="Calibri"/>
              <a:cs typeface="Calibri"/>
              <a:sym typeface="Calibri"/>
            </a:endParaRPr>
          </a:p>
          <a:p>
            <a:pPr indent="0" lvl="0" marL="0" marR="0" rtl="0" algn="l">
              <a:spcBef>
                <a:spcPts val="0"/>
              </a:spcBef>
              <a:spcAft>
                <a:spcPts val="0"/>
              </a:spcAft>
              <a:buClr>
                <a:srgbClr val="AD4C11"/>
              </a:buClr>
              <a:buSzPts val="3600"/>
              <a:buFont typeface="Noto Sans Symbols"/>
              <a:buNone/>
            </a:pPr>
            <a:r>
              <a:rPr b="1" i="0" lang="iw-IL" sz="3600" u="none" cap="none" strike="noStrike">
                <a:solidFill>
                  <a:srgbClr val="AD4C11"/>
                </a:solidFill>
                <a:latin typeface="Calibri"/>
                <a:ea typeface="Calibri"/>
                <a:cs typeface="Calibri"/>
                <a:sym typeface="Calibri"/>
              </a:rPr>
              <a:t>בכל שאלה או בעיה אנא פנו אל הממ"צים, המחנכות או אל רכזות מעורבות חברתית.</a:t>
            </a:r>
            <a:endParaRPr/>
          </a:p>
          <a:p>
            <a:pPr indent="0" lvl="0" marL="0" marR="0" rtl="0" algn="ctr">
              <a:spcBef>
                <a:spcPts val="0"/>
              </a:spcBef>
              <a:spcAft>
                <a:spcPts val="0"/>
              </a:spcAft>
              <a:buClr>
                <a:schemeClr val="dk1"/>
              </a:buClr>
              <a:buSzPts val="3600"/>
              <a:buFont typeface="Noto Sans Symbols"/>
              <a:buNone/>
            </a:pPr>
            <a:r>
              <a:t/>
            </a:r>
            <a:endParaRPr b="0" i="0" sz="3600" u="none" cap="none" strike="noStrike">
              <a:solidFill>
                <a:srgbClr val="AD4C11"/>
              </a:solidFill>
              <a:latin typeface="Arimo"/>
              <a:ea typeface="Arimo"/>
              <a:cs typeface="Arimo"/>
              <a:sym typeface="Arimo"/>
            </a:endParaRPr>
          </a:p>
          <a:p>
            <a:pPr indent="0" lvl="0" marL="0" marR="0" rtl="0" algn="ctr">
              <a:spcBef>
                <a:spcPts val="0"/>
              </a:spcBef>
              <a:spcAft>
                <a:spcPts val="0"/>
              </a:spcAft>
              <a:buClr>
                <a:srgbClr val="AD4C11"/>
              </a:buClr>
              <a:buSzPts val="3600"/>
              <a:buFont typeface="Noto Sans Symbols"/>
              <a:buNone/>
            </a:pPr>
            <a:r>
              <a:rPr b="1" i="0" lang="iw-IL" sz="3600" u="none" cap="none" strike="noStrike">
                <a:solidFill>
                  <a:srgbClr val="AD4C11"/>
                </a:solidFill>
                <a:effectLst>
                  <a:outerShdw blurRad="38100" algn="tl" dir="2700000" dist="38100">
                    <a:srgbClr val="000000">
                      <a:alpha val="43137"/>
                    </a:srgbClr>
                  </a:outerShdw>
                </a:effectLst>
                <a:latin typeface="Gisha"/>
                <a:ea typeface="Gisha"/>
                <a:cs typeface="Gisha"/>
                <a:sym typeface="Gisha"/>
              </a:rPr>
              <a:t>שנת עשייה תורמת ומעשירה!</a:t>
            </a:r>
            <a:endParaRPr/>
          </a:p>
          <a:p>
            <a:pPr indent="0" lvl="0" marL="0" marR="0" rtl="0" algn="ctr">
              <a:spcBef>
                <a:spcPts val="0"/>
              </a:spcBef>
              <a:spcAft>
                <a:spcPts val="0"/>
              </a:spcAft>
              <a:buClr>
                <a:schemeClr val="dk1"/>
              </a:buClr>
              <a:buSzPts val="3600"/>
              <a:buFont typeface="Noto Sans Symbols"/>
              <a:buNone/>
            </a:pPr>
            <a:r>
              <a:t/>
            </a:r>
            <a:endParaRPr b="0" i="0" sz="3600" u="none" cap="none" strike="noStrike">
              <a:solidFill>
                <a:srgbClr val="AD4C11"/>
              </a:solidFill>
              <a:latin typeface="Arimo"/>
              <a:ea typeface="Arimo"/>
              <a:cs typeface="Arimo"/>
              <a:sym typeface="Arimo"/>
            </a:endParaRPr>
          </a:p>
          <a:p>
            <a:pPr indent="0" lvl="0" marL="0" marR="0" rtl="0" algn="ctr">
              <a:spcBef>
                <a:spcPts val="0"/>
              </a:spcBef>
              <a:spcAft>
                <a:spcPts val="0"/>
              </a:spcAft>
              <a:buClr>
                <a:srgbClr val="AD4C11"/>
              </a:buClr>
              <a:buSzPts val="3600"/>
              <a:buFont typeface="Noto Sans Symbols"/>
              <a:buNone/>
            </a:pPr>
            <a:r>
              <a:rPr b="1" i="0" lang="iw-IL" sz="3600" u="none" cap="none" strike="noStrike">
                <a:solidFill>
                  <a:srgbClr val="AD4C11"/>
                </a:solidFill>
                <a:latin typeface="Calibri"/>
                <a:ea typeface="Calibri"/>
                <a:cs typeface="Calibri"/>
                <a:sym typeface="Calibri"/>
              </a:rPr>
              <a:t>צוות מעורבות חברתית</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פיאה">
  <a:themeElements>
    <a:clrScheme name="פיאה">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Banded_Design_Teal">
      <a:dk1>
        <a:srgbClr val="363D3D"/>
      </a:dk1>
      <a:lt1>
        <a:srgbClr val="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HDOfficeLightV0">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